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6" r:id="rId3"/>
    <p:sldId id="30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90" r:id="rId24"/>
    <p:sldId id="291" r:id="rId25"/>
    <p:sldId id="292" r:id="rId26"/>
    <p:sldId id="293" r:id="rId27"/>
    <p:sldId id="294" r:id="rId28"/>
    <p:sldId id="276" r:id="rId29"/>
    <p:sldId id="277" r:id="rId30"/>
    <p:sldId id="278" r:id="rId31"/>
    <p:sldId id="279" r:id="rId32"/>
    <p:sldId id="295" r:id="rId33"/>
    <p:sldId id="296" r:id="rId34"/>
    <p:sldId id="298" r:id="rId35"/>
    <p:sldId id="299" r:id="rId36"/>
    <p:sldId id="300" r:id="rId37"/>
    <p:sldId id="301" r:id="rId38"/>
    <p:sldId id="302" r:id="rId39"/>
    <p:sldId id="303" r:id="rId40"/>
    <p:sldId id="282" r:id="rId41"/>
    <p:sldId id="289" r:id="rId42"/>
    <p:sldId id="304" r:id="rId43"/>
    <p:sldId id="283" r:id="rId44"/>
    <p:sldId id="284" r:id="rId4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EB9958-696E-4B32-BB9F-1D1EFE874D3A}" v="2" dt="2022-01-18T15:01:49.2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495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Straetz" userId="dc45eeed-fac6-4b14-b4a7-619365a8ad3f" providerId="ADAL" clId="{6EEB9958-696E-4B32-BB9F-1D1EFE874D3A}"/>
    <pc:docChg chg="undo custSel addSld delSld modSld sldOrd">
      <pc:chgData name="Robert Straetz" userId="dc45eeed-fac6-4b14-b4a7-619365a8ad3f" providerId="ADAL" clId="{6EEB9958-696E-4B32-BB9F-1D1EFE874D3A}" dt="2022-01-18T17:38:45.844" v="6620" actId="6549"/>
      <pc:docMkLst>
        <pc:docMk/>
      </pc:docMkLst>
      <pc:sldChg chg="delSp mod">
        <pc:chgData name="Robert Straetz" userId="dc45eeed-fac6-4b14-b4a7-619365a8ad3f" providerId="ADAL" clId="{6EEB9958-696E-4B32-BB9F-1D1EFE874D3A}" dt="2022-01-17T22:04:40.350" v="271" actId="478"/>
        <pc:sldMkLst>
          <pc:docMk/>
          <pc:sldMk cId="0" sldId="256"/>
        </pc:sldMkLst>
        <pc:spChg chg="del">
          <ac:chgData name="Robert Straetz" userId="dc45eeed-fac6-4b14-b4a7-619365a8ad3f" providerId="ADAL" clId="{6EEB9958-696E-4B32-BB9F-1D1EFE874D3A}" dt="2022-01-17T22:04:40.350" v="271" actId="478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7T22:05:17.249" v="273" actId="20577"/>
        <pc:sldMkLst>
          <pc:docMk/>
          <pc:sldMk cId="0" sldId="257"/>
        </pc:sldMkLst>
        <pc:spChg chg="mod">
          <ac:chgData name="Robert Straetz" userId="dc45eeed-fac6-4b14-b4a7-619365a8ad3f" providerId="ADAL" clId="{6EEB9958-696E-4B32-BB9F-1D1EFE874D3A}" dt="2022-01-17T22:05:17.249" v="273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7T22:14:00.083" v="342" actId="20577"/>
        <pc:sldMkLst>
          <pc:docMk/>
          <pc:sldMk cId="0" sldId="264"/>
        </pc:sldMkLst>
        <pc:spChg chg="mod">
          <ac:chgData name="Robert Straetz" userId="dc45eeed-fac6-4b14-b4a7-619365a8ad3f" providerId="ADAL" clId="{6EEB9958-696E-4B32-BB9F-1D1EFE874D3A}" dt="2022-01-17T22:14:00.083" v="342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7T22:23:19.644" v="344" actId="6549"/>
        <pc:sldMkLst>
          <pc:docMk/>
          <pc:sldMk cId="0" sldId="267"/>
        </pc:sldMkLst>
        <pc:spChg chg="mod">
          <ac:chgData name="Robert Straetz" userId="dc45eeed-fac6-4b14-b4a7-619365a8ad3f" providerId="ADAL" clId="{6EEB9958-696E-4B32-BB9F-1D1EFE874D3A}" dt="2022-01-17T22:23:19.644" v="344" actId="6549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8T01:57:58.883" v="2956" actId="20577"/>
        <pc:sldMkLst>
          <pc:docMk/>
          <pc:sldMk cId="0" sldId="268"/>
        </pc:sldMkLst>
        <pc:spChg chg="mod">
          <ac:chgData name="Robert Straetz" userId="dc45eeed-fac6-4b14-b4a7-619365a8ad3f" providerId="ADAL" clId="{6EEB9958-696E-4B32-BB9F-1D1EFE874D3A}" dt="2022-01-18T01:57:58.883" v="2956" actId="20577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8T15:35:40.102" v="3080" actId="20577"/>
        <pc:sldMkLst>
          <pc:docMk/>
          <pc:sldMk cId="0" sldId="269"/>
        </pc:sldMkLst>
        <pc:spChg chg="mod">
          <ac:chgData name="Robert Straetz" userId="dc45eeed-fac6-4b14-b4a7-619365a8ad3f" providerId="ADAL" clId="{6EEB9958-696E-4B32-BB9F-1D1EFE874D3A}" dt="2022-01-18T15:35:40.102" v="3080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7T22:28:41.406" v="471" actId="6549"/>
        <pc:sldMkLst>
          <pc:docMk/>
          <pc:sldMk cId="0" sldId="274"/>
        </pc:sldMkLst>
        <pc:spChg chg="mod">
          <ac:chgData name="Robert Straetz" userId="dc45eeed-fac6-4b14-b4a7-619365a8ad3f" providerId="ADAL" clId="{6EEB9958-696E-4B32-BB9F-1D1EFE874D3A}" dt="2022-01-17T22:28:41.406" v="471" actId="6549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7T23:21:12.957" v="2793" actId="20577"/>
        <pc:sldMkLst>
          <pc:docMk/>
          <pc:sldMk cId="0" sldId="276"/>
        </pc:sldMkLst>
        <pc:spChg chg="mod">
          <ac:chgData name="Robert Straetz" userId="dc45eeed-fac6-4b14-b4a7-619365a8ad3f" providerId="ADAL" clId="{6EEB9958-696E-4B32-BB9F-1D1EFE874D3A}" dt="2022-01-17T23:21:12.957" v="2793" actId="20577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8T15:31:51.481" v="3079" actId="6549"/>
        <pc:sldMkLst>
          <pc:docMk/>
          <pc:sldMk cId="0" sldId="279"/>
        </pc:sldMkLst>
        <pc:spChg chg="mod">
          <ac:chgData name="Robert Straetz" userId="dc45eeed-fac6-4b14-b4a7-619365a8ad3f" providerId="ADAL" clId="{6EEB9958-696E-4B32-BB9F-1D1EFE874D3A}" dt="2022-01-18T15:31:51.481" v="3079" actId="6549"/>
          <ac:spMkLst>
            <pc:docMk/>
            <pc:sldMk cId="0" sldId="279"/>
            <ac:spMk id="3" creationId="{00000000-0000-0000-0000-000000000000}"/>
          </ac:spMkLst>
        </pc:spChg>
      </pc:sldChg>
      <pc:sldChg chg="del">
        <pc:chgData name="Robert Straetz" userId="dc45eeed-fac6-4b14-b4a7-619365a8ad3f" providerId="ADAL" clId="{6EEB9958-696E-4B32-BB9F-1D1EFE874D3A}" dt="2022-01-18T16:00:53.440" v="3533" actId="47"/>
        <pc:sldMkLst>
          <pc:docMk/>
          <pc:sldMk cId="0" sldId="280"/>
        </pc:sldMkLst>
      </pc:sldChg>
      <pc:sldChg chg="addSp delSp modSp del mod setBg setFolMasterObjs">
        <pc:chgData name="Robert Straetz" userId="dc45eeed-fac6-4b14-b4a7-619365a8ad3f" providerId="ADAL" clId="{6EEB9958-696E-4B32-BB9F-1D1EFE874D3A}" dt="2022-01-18T17:31:09.392" v="5989" actId="47"/>
        <pc:sldMkLst>
          <pc:docMk/>
          <pc:sldMk cId="0" sldId="281"/>
        </pc:sldMkLst>
        <pc:spChg chg="mo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" creationId="{00000000-0000-0000-0000-000000000000}"/>
          </ac:spMkLst>
        </pc:spChg>
        <pc:spChg chg="mo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3" creationId="{00000000-0000-0000-0000-000000000000}"/>
          </ac:spMkLst>
        </pc:spChg>
        <pc:spChg chg="add del">
          <ac:chgData name="Robert Straetz" userId="dc45eeed-fac6-4b14-b4a7-619365a8ad3f" providerId="ADAL" clId="{6EEB9958-696E-4B32-BB9F-1D1EFE874D3A}" dt="2022-01-17T23:26:10.698" v="2795" actId="26606"/>
          <ac:spMkLst>
            <pc:docMk/>
            <pc:sldMk cId="0" sldId="281"/>
            <ac:spMk id="8" creationId="{DEE2AD96-B495-4E06-9291-B71706F728CB}"/>
          </ac:spMkLst>
        </pc:spChg>
        <pc:spChg chg="add del">
          <ac:chgData name="Robert Straetz" userId="dc45eeed-fac6-4b14-b4a7-619365a8ad3f" providerId="ADAL" clId="{6EEB9958-696E-4B32-BB9F-1D1EFE874D3A}" dt="2022-01-17T23:26:10.698" v="2795" actId="26606"/>
          <ac:spMkLst>
            <pc:docMk/>
            <pc:sldMk cId="0" sldId="281"/>
            <ac:spMk id="10" creationId="{53CF6D67-C5A8-4ADD-9E8E-1E38CA1D3166}"/>
          </ac:spMkLst>
        </pc:spChg>
        <pc:spChg chg="add del">
          <ac:chgData name="Robert Straetz" userId="dc45eeed-fac6-4b14-b4a7-619365a8ad3f" providerId="ADAL" clId="{6EEB9958-696E-4B32-BB9F-1D1EFE874D3A}" dt="2022-01-17T23:26:10.698" v="2795" actId="26606"/>
          <ac:spMkLst>
            <pc:docMk/>
            <pc:sldMk cId="0" sldId="281"/>
            <ac:spMk id="12" creationId="{86909FA0-B515-4681-B7A8-FA281D133B94}"/>
          </ac:spMkLst>
        </pc:spChg>
        <pc:spChg chg="add del">
          <ac:chgData name="Robert Straetz" userId="dc45eeed-fac6-4b14-b4a7-619365a8ad3f" providerId="ADAL" clId="{6EEB9958-696E-4B32-BB9F-1D1EFE874D3A}" dt="2022-01-17T23:26:10.698" v="2795" actId="26606"/>
          <ac:spMkLst>
            <pc:docMk/>
            <pc:sldMk cId="0" sldId="281"/>
            <ac:spMk id="14" creationId="{21C9FE86-FCC3-4A31-AA1C-C882262B7FE7}"/>
          </ac:spMkLst>
        </pc:spChg>
        <pc:spChg chg="add del">
          <ac:chgData name="Robert Straetz" userId="dc45eeed-fac6-4b14-b4a7-619365a8ad3f" providerId="ADAL" clId="{6EEB9958-696E-4B32-BB9F-1D1EFE874D3A}" dt="2022-01-17T23:26:10.698" v="2795" actId="26606"/>
          <ac:spMkLst>
            <pc:docMk/>
            <pc:sldMk cId="0" sldId="281"/>
            <ac:spMk id="16" creationId="{7D96243B-ECED-4B71-8E06-AE9A285EAD20}"/>
          </ac:spMkLst>
        </pc:spChg>
        <pc:spChg chg="add del">
          <ac:chgData name="Robert Straetz" userId="dc45eeed-fac6-4b14-b4a7-619365a8ad3f" providerId="ADAL" clId="{6EEB9958-696E-4B32-BB9F-1D1EFE874D3A}" dt="2022-01-17T23:26:10.698" v="2795" actId="26606"/>
          <ac:spMkLst>
            <pc:docMk/>
            <pc:sldMk cId="0" sldId="281"/>
            <ac:spMk id="18" creationId="{A09989E4-EFDC-4A90-A633-E0525FB4139E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0" creationId="{3512E083-F550-46AF-8490-767ECFD00CB7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1" creationId="{46D6306C-ED4F-4AAE-B4A5-EEA6AFAD726E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2" creationId="{0EC5361D-F897-4856-B945-0455A365EB24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3" creationId="{4508C0C5-2268-42B5-B3C8-4D0899E05F8C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4" creationId="{141ACBDB-38F8-4B34-8183-BD95B4E55A62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5" creationId="{DE00DB52-3455-4E2F-867B-A6D0516E175B}"/>
          </ac:spMkLst>
        </pc:spChg>
        <pc:spChg chg="add">
          <ac:chgData name="Robert Straetz" userId="dc45eeed-fac6-4b14-b4a7-619365a8ad3f" providerId="ADAL" clId="{6EEB9958-696E-4B32-BB9F-1D1EFE874D3A}" dt="2022-01-17T23:26:10.722" v="2796" actId="26606"/>
          <ac:spMkLst>
            <pc:docMk/>
            <pc:sldMk cId="0" sldId="281"/>
            <ac:spMk id="26" creationId="{9E914C83-E0D8-4953-92D5-169D28CB43AE}"/>
          </ac:spMkLst>
        </pc:spChg>
      </pc:sldChg>
      <pc:sldChg chg="modSp mod">
        <pc:chgData name="Robert Straetz" userId="dc45eeed-fac6-4b14-b4a7-619365a8ad3f" providerId="ADAL" clId="{6EEB9958-696E-4B32-BB9F-1D1EFE874D3A}" dt="2022-01-18T17:38:45.844" v="6620" actId="6549"/>
        <pc:sldMkLst>
          <pc:docMk/>
          <pc:sldMk cId="0" sldId="283"/>
        </pc:sldMkLst>
        <pc:spChg chg="mod">
          <ac:chgData name="Robert Straetz" userId="dc45eeed-fac6-4b14-b4a7-619365a8ad3f" providerId="ADAL" clId="{6EEB9958-696E-4B32-BB9F-1D1EFE874D3A}" dt="2022-01-18T17:38:45.844" v="6620" actId="6549"/>
          <ac:spMkLst>
            <pc:docMk/>
            <pc:sldMk cId="0" sldId="283"/>
            <ac:spMk id="3" creationId="{00000000-0000-0000-0000-000000000000}"/>
          </ac:spMkLst>
        </pc:spChg>
      </pc:sldChg>
      <pc:sldChg chg="modSp mod">
        <pc:chgData name="Robert Straetz" userId="dc45eeed-fac6-4b14-b4a7-619365a8ad3f" providerId="ADAL" clId="{6EEB9958-696E-4B32-BB9F-1D1EFE874D3A}" dt="2022-01-18T01:47:19.470" v="2827" actId="20577"/>
        <pc:sldMkLst>
          <pc:docMk/>
          <pc:sldMk cId="0" sldId="284"/>
        </pc:sldMkLst>
        <pc:spChg chg="mod">
          <ac:chgData name="Robert Straetz" userId="dc45eeed-fac6-4b14-b4a7-619365a8ad3f" providerId="ADAL" clId="{6EEB9958-696E-4B32-BB9F-1D1EFE874D3A}" dt="2022-01-18T01:47:19.470" v="2827" actId="20577"/>
          <ac:spMkLst>
            <pc:docMk/>
            <pc:sldMk cId="0" sldId="284"/>
            <ac:spMk id="3" creationId="{00000000-0000-0000-0000-000000000000}"/>
          </ac:spMkLst>
        </pc:spChg>
      </pc:sldChg>
      <pc:sldChg chg="modSp new del mod ord">
        <pc:chgData name="Robert Straetz" userId="dc45eeed-fac6-4b14-b4a7-619365a8ad3f" providerId="ADAL" clId="{6EEB9958-696E-4B32-BB9F-1D1EFE874D3A}" dt="2022-01-17T22:00:01.284" v="80" actId="47"/>
        <pc:sldMkLst>
          <pc:docMk/>
          <pc:sldMk cId="3978340096" sldId="285"/>
        </pc:sldMkLst>
        <pc:spChg chg="mod">
          <ac:chgData name="Robert Straetz" userId="dc45eeed-fac6-4b14-b4a7-619365a8ad3f" providerId="ADAL" clId="{6EEB9958-696E-4B32-BB9F-1D1EFE874D3A}" dt="2022-01-17T21:57:58.932" v="33" actId="20577"/>
          <ac:spMkLst>
            <pc:docMk/>
            <pc:sldMk cId="3978340096" sldId="285"/>
            <ac:spMk id="2" creationId="{E767D64F-9E59-49DC-9D4B-B6C911CD3D69}"/>
          </ac:spMkLst>
        </pc:spChg>
        <pc:spChg chg="mod">
          <ac:chgData name="Robert Straetz" userId="dc45eeed-fac6-4b14-b4a7-619365a8ad3f" providerId="ADAL" clId="{6EEB9958-696E-4B32-BB9F-1D1EFE874D3A}" dt="2022-01-17T21:58:15.805" v="47" actId="20577"/>
          <ac:spMkLst>
            <pc:docMk/>
            <pc:sldMk cId="3978340096" sldId="285"/>
            <ac:spMk id="3" creationId="{EFDDD664-42BD-4BE3-BDA6-823E0D8F7B2A}"/>
          </ac:spMkLst>
        </pc:spChg>
      </pc:sldChg>
      <pc:sldChg chg="modSp new del mod">
        <pc:chgData name="Robert Straetz" userId="dc45eeed-fac6-4b14-b4a7-619365a8ad3f" providerId="ADAL" clId="{6EEB9958-696E-4B32-BB9F-1D1EFE874D3A}" dt="2022-01-17T22:00:02.500" v="81" actId="47"/>
        <pc:sldMkLst>
          <pc:docMk/>
          <pc:sldMk cId="1091308324" sldId="286"/>
        </pc:sldMkLst>
        <pc:spChg chg="mod">
          <ac:chgData name="Robert Straetz" userId="dc45eeed-fac6-4b14-b4a7-619365a8ad3f" providerId="ADAL" clId="{6EEB9958-696E-4B32-BB9F-1D1EFE874D3A}" dt="2022-01-17T21:58:55.299" v="74" actId="20577"/>
          <ac:spMkLst>
            <pc:docMk/>
            <pc:sldMk cId="1091308324" sldId="286"/>
            <ac:spMk id="2" creationId="{B19B00A5-9F5C-4D45-BF74-46E3861FC233}"/>
          </ac:spMkLst>
        </pc:spChg>
        <pc:spChg chg="mod">
          <ac:chgData name="Robert Straetz" userId="dc45eeed-fac6-4b14-b4a7-619365a8ad3f" providerId="ADAL" clId="{6EEB9958-696E-4B32-BB9F-1D1EFE874D3A}" dt="2022-01-17T21:59:00.561" v="76" actId="20577"/>
          <ac:spMkLst>
            <pc:docMk/>
            <pc:sldMk cId="1091308324" sldId="286"/>
            <ac:spMk id="3" creationId="{B666C563-E50F-41D3-8247-F9FD2A264F99}"/>
          </ac:spMkLst>
        </pc:spChg>
      </pc:sldChg>
      <pc:sldChg chg="addSp delSp modSp new mod">
        <pc:chgData name="Robert Straetz" userId="dc45eeed-fac6-4b14-b4a7-619365a8ad3f" providerId="ADAL" clId="{6EEB9958-696E-4B32-BB9F-1D1EFE874D3A}" dt="2022-01-17T22:03:44.540" v="269" actId="20577"/>
        <pc:sldMkLst>
          <pc:docMk/>
          <pc:sldMk cId="4148403810" sldId="287"/>
        </pc:sldMkLst>
        <pc:spChg chg="mod">
          <ac:chgData name="Robert Straetz" userId="dc45eeed-fac6-4b14-b4a7-619365a8ad3f" providerId="ADAL" clId="{6EEB9958-696E-4B32-BB9F-1D1EFE874D3A}" dt="2022-01-17T22:03:44.540" v="269" actId="20577"/>
          <ac:spMkLst>
            <pc:docMk/>
            <pc:sldMk cId="4148403810" sldId="287"/>
            <ac:spMk id="2" creationId="{AA8B8B02-6AAB-4D2B-BB94-2151444FBE0F}"/>
          </ac:spMkLst>
        </pc:spChg>
        <pc:spChg chg="del mod">
          <ac:chgData name="Robert Straetz" userId="dc45eeed-fac6-4b14-b4a7-619365a8ad3f" providerId="ADAL" clId="{6EEB9958-696E-4B32-BB9F-1D1EFE874D3A}" dt="2022-01-17T22:02:22.984" v="144" actId="478"/>
          <ac:spMkLst>
            <pc:docMk/>
            <pc:sldMk cId="4148403810" sldId="287"/>
            <ac:spMk id="3" creationId="{863B9DE9-3E3E-4AE7-818D-6BAF20E98D3C}"/>
          </ac:spMkLst>
        </pc:spChg>
        <pc:spChg chg="add mod">
          <ac:chgData name="Robert Straetz" userId="dc45eeed-fac6-4b14-b4a7-619365a8ad3f" providerId="ADAL" clId="{6EEB9958-696E-4B32-BB9F-1D1EFE874D3A}" dt="2022-01-17T22:03:28.724" v="237" actId="20577"/>
          <ac:spMkLst>
            <pc:docMk/>
            <pc:sldMk cId="4148403810" sldId="287"/>
            <ac:spMk id="5" creationId="{A76129D9-37D2-4C43-B1EF-B1211C030AB5}"/>
          </ac:spMkLst>
        </pc:spChg>
      </pc:sldChg>
      <pc:sldChg chg="modSp new del mod">
        <pc:chgData name="Robert Straetz" userId="dc45eeed-fac6-4b14-b4a7-619365a8ad3f" providerId="ADAL" clId="{6EEB9958-696E-4B32-BB9F-1D1EFE874D3A}" dt="2022-01-17T22:03:54.393" v="270" actId="47"/>
        <pc:sldMkLst>
          <pc:docMk/>
          <pc:sldMk cId="2019292016" sldId="288"/>
        </pc:sldMkLst>
        <pc:spChg chg="mod">
          <ac:chgData name="Robert Straetz" userId="dc45eeed-fac6-4b14-b4a7-619365a8ad3f" providerId="ADAL" clId="{6EEB9958-696E-4B32-BB9F-1D1EFE874D3A}" dt="2022-01-17T22:02:01.220" v="143" actId="20577"/>
          <ac:spMkLst>
            <pc:docMk/>
            <pc:sldMk cId="2019292016" sldId="288"/>
            <ac:spMk id="3" creationId="{EBDC6914-FE1A-414F-8130-59B16A7756F2}"/>
          </ac:spMkLst>
        </pc:spChg>
      </pc:sldChg>
      <pc:sldChg chg="modSp new del mod">
        <pc:chgData name="Robert Straetz" userId="dc45eeed-fac6-4b14-b4a7-619365a8ad3f" providerId="ADAL" clId="{6EEB9958-696E-4B32-BB9F-1D1EFE874D3A}" dt="2022-01-17T22:45:42.647" v="628" actId="47"/>
        <pc:sldMkLst>
          <pc:docMk/>
          <pc:sldMk cId="3092837206" sldId="288"/>
        </pc:sldMkLst>
        <pc:spChg chg="mod">
          <ac:chgData name="Robert Straetz" userId="dc45eeed-fac6-4b14-b4a7-619365a8ad3f" providerId="ADAL" clId="{6EEB9958-696E-4B32-BB9F-1D1EFE874D3A}" dt="2022-01-17T22:31:28.708" v="555" actId="20577"/>
          <ac:spMkLst>
            <pc:docMk/>
            <pc:sldMk cId="3092837206" sldId="288"/>
            <ac:spMk id="2" creationId="{C6E2E57D-13F9-4998-A9EB-D628B5BFA835}"/>
          </ac:spMkLst>
        </pc:spChg>
        <pc:spChg chg="mod">
          <ac:chgData name="Robert Straetz" userId="dc45eeed-fac6-4b14-b4a7-619365a8ad3f" providerId="ADAL" clId="{6EEB9958-696E-4B32-BB9F-1D1EFE874D3A}" dt="2022-01-17T22:40:13.125" v="564" actId="20577"/>
          <ac:spMkLst>
            <pc:docMk/>
            <pc:sldMk cId="3092837206" sldId="288"/>
            <ac:spMk id="3" creationId="{9C590EBC-2721-4792-9948-FAA3391A28FE}"/>
          </ac:spMkLst>
        </pc:spChg>
      </pc:sldChg>
      <pc:sldChg chg="add">
        <pc:chgData name="Robert Straetz" userId="dc45eeed-fac6-4b14-b4a7-619365a8ad3f" providerId="ADAL" clId="{6EEB9958-696E-4B32-BB9F-1D1EFE874D3A}" dt="2022-01-18T02:17:46.801" v="3005"/>
        <pc:sldMkLst>
          <pc:docMk/>
          <pc:sldMk cId="292406949" sldId="289"/>
        </pc:sldMkLst>
      </pc:sldChg>
      <pc:sldChg chg="modSp new del mod modClrScheme chgLayout">
        <pc:chgData name="Robert Straetz" userId="dc45eeed-fac6-4b14-b4a7-619365a8ad3f" providerId="ADAL" clId="{6EEB9958-696E-4B32-BB9F-1D1EFE874D3A}" dt="2022-01-17T23:20:08.517" v="2775" actId="47"/>
        <pc:sldMkLst>
          <pc:docMk/>
          <pc:sldMk cId="3957700726" sldId="289"/>
        </pc:sldMkLst>
        <pc:spChg chg="mod ord">
          <ac:chgData name="Robert Straetz" userId="dc45eeed-fac6-4b14-b4a7-619365a8ad3f" providerId="ADAL" clId="{6EEB9958-696E-4B32-BB9F-1D1EFE874D3A}" dt="2022-01-17T22:48:30.223" v="686" actId="20577"/>
          <ac:spMkLst>
            <pc:docMk/>
            <pc:sldMk cId="3957700726" sldId="289"/>
            <ac:spMk id="2" creationId="{A152AEBC-D812-43D6-B8F7-B693A7B8FEE2}"/>
          </ac:spMkLst>
        </pc:spChg>
        <pc:spChg chg="mod ord">
          <ac:chgData name="Robert Straetz" userId="dc45eeed-fac6-4b14-b4a7-619365a8ad3f" providerId="ADAL" clId="{6EEB9958-696E-4B32-BB9F-1D1EFE874D3A}" dt="2022-01-17T22:52:13.124" v="964" actId="6549"/>
          <ac:spMkLst>
            <pc:docMk/>
            <pc:sldMk cId="3957700726" sldId="289"/>
            <ac:spMk id="3" creationId="{D7AB37A2-A6B3-44A5-A6BB-D53327346FFB}"/>
          </ac:spMkLst>
        </pc:spChg>
      </pc:sldChg>
      <pc:sldChg chg="modSp new mod">
        <pc:chgData name="Robert Straetz" userId="dc45eeed-fac6-4b14-b4a7-619365a8ad3f" providerId="ADAL" clId="{6EEB9958-696E-4B32-BB9F-1D1EFE874D3A}" dt="2022-01-17T22:58:06.136" v="1249" actId="20577"/>
        <pc:sldMkLst>
          <pc:docMk/>
          <pc:sldMk cId="3485917563" sldId="290"/>
        </pc:sldMkLst>
        <pc:spChg chg="mod">
          <ac:chgData name="Robert Straetz" userId="dc45eeed-fac6-4b14-b4a7-619365a8ad3f" providerId="ADAL" clId="{6EEB9958-696E-4B32-BB9F-1D1EFE874D3A}" dt="2022-01-17T22:53:29.486" v="1000" actId="20577"/>
          <ac:spMkLst>
            <pc:docMk/>
            <pc:sldMk cId="3485917563" sldId="290"/>
            <ac:spMk id="2" creationId="{5C18E53A-8606-4819-A452-797C5B6E0F4F}"/>
          </ac:spMkLst>
        </pc:spChg>
        <pc:spChg chg="mod">
          <ac:chgData name="Robert Straetz" userId="dc45eeed-fac6-4b14-b4a7-619365a8ad3f" providerId="ADAL" clId="{6EEB9958-696E-4B32-BB9F-1D1EFE874D3A}" dt="2022-01-17T22:58:06.136" v="1249" actId="20577"/>
          <ac:spMkLst>
            <pc:docMk/>
            <pc:sldMk cId="3485917563" sldId="290"/>
            <ac:spMk id="3" creationId="{9E921AE6-D9B9-4265-8318-FCD8214F4637}"/>
          </ac:spMkLst>
        </pc:spChg>
      </pc:sldChg>
      <pc:sldChg chg="modSp new mod">
        <pc:chgData name="Robert Straetz" userId="dc45eeed-fac6-4b14-b4a7-619365a8ad3f" providerId="ADAL" clId="{6EEB9958-696E-4B32-BB9F-1D1EFE874D3A}" dt="2022-01-18T15:40:30.954" v="3093" actId="20577"/>
        <pc:sldMkLst>
          <pc:docMk/>
          <pc:sldMk cId="3235594594" sldId="291"/>
        </pc:sldMkLst>
        <pc:spChg chg="mod">
          <ac:chgData name="Robert Straetz" userId="dc45eeed-fac6-4b14-b4a7-619365a8ad3f" providerId="ADAL" clId="{6EEB9958-696E-4B32-BB9F-1D1EFE874D3A}" dt="2022-01-17T22:59:11.689" v="1282" actId="20577"/>
          <ac:spMkLst>
            <pc:docMk/>
            <pc:sldMk cId="3235594594" sldId="291"/>
            <ac:spMk id="2" creationId="{E6EFCB80-9EF1-41D9-B977-AD2A8E9D9029}"/>
          </ac:spMkLst>
        </pc:spChg>
        <pc:spChg chg="mod">
          <ac:chgData name="Robert Straetz" userId="dc45eeed-fac6-4b14-b4a7-619365a8ad3f" providerId="ADAL" clId="{6EEB9958-696E-4B32-BB9F-1D1EFE874D3A}" dt="2022-01-18T15:40:30.954" v="3093" actId="20577"/>
          <ac:spMkLst>
            <pc:docMk/>
            <pc:sldMk cId="3235594594" sldId="291"/>
            <ac:spMk id="3" creationId="{A8080FC1-963E-4F4E-81EB-A5B440CBA52D}"/>
          </ac:spMkLst>
        </pc:spChg>
      </pc:sldChg>
      <pc:sldChg chg="modSp new mod">
        <pc:chgData name="Robert Straetz" userId="dc45eeed-fac6-4b14-b4a7-619365a8ad3f" providerId="ADAL" clId="{6EEB9958-696E-4B32-BB9F-1D1EFE874D3A}" dt="2022-01-18T01:49:21.296" v="2828" actId="20577"/>
        <pc:sldMkLst>
          <pc:docMk/>
          <pc:sldMk cId="1325511369" sldId="292"/>
        </pc:sldMkLst>
        <pc:spChg chg="mod">
          <ac:chgData name="Robert Straetz" userId="dc45eeed-fac6-4b14-b4a7-619365a8ad3f" providerId="ADAL" clId="{6EEB9958-696E-4B32-BB9F-1D1EFE874D3A}" dt="2022-01-17T23:03:44.775" v="1697" actId="20577"/>
          <ac:spMkLst>
            <pc:docMk/>
            <pc:sldMk cId="1325511369" sldId="292"/>
            <ac:spMk id="2" creationId="{960C5AF0-AB7D-47E2-91DB-E4AE94FCE6F6}"/>
          </ac:spMkLst>
        </pc:spChg>
        <pc:spChg chg="mod">
          <ac:chgData name="Robert Straetz" userId="dc45eeed-fac6-4b14-b4a7-619365a8ad3f" providerId="ADAL" clId="{6EEB9958-696E-4B32-BB9F-1D1EFE874D3A}" dt="2022-01-18T01:49:21.296" v="2828" actId="20577"/>
          <ac:spMkLst>
            <pc:docMk/>
            <pc:sldMk cId="1325511369" sldId="292"/>
            <ac:spMk id="3" creationId="{308CB85A-E495-417A-89F1-06120EB5082F}"/>
          </ac:spMkLst>
        </pc:spChg>
      </pc:sldChg>
      <pc:sldChg chg="addSp delSp modSp new mod">
        <pc:chgData name="Robert Straetz" userId="dc45eeed-fac6-4b14-b4a7-619365a8ad3f" providerId="ADAL" clId="{6EEB9958-696E-4B32-BB9F-1D1EFE874D3A}" dt="2022-01-18T15:52:20.626" v="3181" actId="20577"/>
        <pc:sldMkLst>
          <pc:docMk/>
          <pc:sldMk cId="4083555888" sldId="293"/>
        </pc:sldMkLst>
        <pc:spChg chg="del mod">
          <ac:chgData name="Robert Straetz" userId="dc45eeed-fac6-4b14-b4a7-619365a8ad3f" providerId="ADAL" clId="{6EEB9958-696E-4B32-BB9F-1D1EFE874D3A}" dt="2022-01-17T23:11:49.420" v="2146" actId="478"/>
          <ac:spMkLst>
            <pc:docMk/>
            <pc:sldMk cId="4083555888" sldId="293"/>
            <ac:spMk id="2" creationId="{3A7BB9F0-1032-4840-800B-F426A1FC88E4}"/>
          </ac:spMkLst>
        </pc:spChg>
        <pc:spChg chg="mod">
          <ac:chgData name="Robert Straetz" userId="dc45eeed-fac6-4b14-b4a7-619365a8ad3f" providerId="ADAL" clId="{6EEB9958-696E-4B32-BB9F-1D1EFE874D3A}" dt="2022-01-18T15:52:20.626" v="3181" actId="20577"/>
          <ac:spMkLst>
            <pc:docMk/>
            <pc:sldMk cId="4083555888" sldId="293"/>
            <ac:spMk id="3" creationId="{A933133E-B40A-45A1-9D90-E043A9060CAD}"/>
          </ac:spMkLst>
        </pc:spChg>
        <pc:spChg chg="add mod">
          <ac:chgData name="Robert Straetz" userId="dc45eeed-fac6-4b14-b4a7-619365a8ad3f" providerId="ADAL" clId="{6EEB9958-696E-4B32-BB9F-1D1EFE874D3A}" dt="2022-01-17T23:12:43.148" v="2212" actId="20577"/>
          <ac:spMkLst>
            <pc:docMk/>
            <pc:sldMk cId="4083555888" sldId="293"/>
            <ac:spMk id="5" creationId="{EC18D015-4E6B-480B-97F2-8C291AF3E117}"/>
          </ac:spMkLst>
        </pc:spChg>
      </pc:sldChg>
      <pc:sldChg chg="modSp new mod">
        <pc:chgData name="Robert Straetz" userId="dc45eeed-fac6-4b14-b4a7-619365a8ad3f" providerId="ADAL" clId="{6EEB9958-696E-4B32-BB9F-1D1EFE874D3A}" dt="2022-01-18T15:53:32.474" v="3224" actId="12"/>
        <pc:sldMkLst>
          <pc:docMk/>
          <pc:sldMk cId="3771231000" sldId="294"/>
        </pc:sldMkLst>
        <pc:spChg chg="mod">
          <ac:chgData name="Robert Straetz" userId="dc45eeed-fac6-4b14-b4a7-619365a8ad3f" providerId="ADAL" clId="{6EEB9958-696E-4B32-BB9F-1D1EFE874D3A}" dt="2022-01-17T23:17:18.500" v="2546" actId="20577"/>
          <ac:spMkLst>
            <pc:docMk/>
            <pc:sldMk cId="3771231000" sldId="294"/>
            <ac:spMk id="2" creationId="{EA6BABE6-B8AC-4262-8B8A-D3169B9DB1D5}"/>
          </ac:spMkLst>
        </pc:spChg>
        <pc:spChg chg="mod">
          <ac:chgData name="Robert Straetz" userId="dc45eeed-fac6-4b14-b4a7-619365a8ad3f" providerId="ADAL" clId="{6EEB9958-696E-4B32-BB9F-1D1EFE874D3A}" dt="2022-01-18T15:53:32.474" v="3224" actId="12"/>
          <ac:spMkLst>
            <pc:docMk/>
            <pc:sldMk cId="3771231000" sldId="294"/>
            <ac:spMk id="3" creationId="{23CDA635-3815-4F84-A6C2-F468E5500A4A}"/>
          </ac:spMkLst>
        </pc:spChg>
      </pc:sldChg>
      <pc:sldChg chg="modSp new mod">
        <pc:chgData name="Robert Straetz" userId="dc45eeed-fac6-4b14-b4a7-619365a8ad3f" providerId="ADAL" clId="{6EEB9958-696E-4B32-BB9F-1D1EFE874D3A}" dt="2022-01-18T16:00:22.699" v="3532" actId="20577"/>
        <pc:sldMkLst>
          <pc:docMk/>
          <pc:sldMk cId="3711976811" sldId="295"/>
        </pc:sldMkLst>
        <pc:spChg chg="mod">
          <ac:chgData name="Robert Straetz" userId="dc45eeed-fac6-4b14-b4a7-619365a8ad3f" providerId="ADAL" clId="{6EEB9958-696E-4B32-BB9F-1D1EFE874D3A}" dt="2022-01-18T15:55:43.404" v="3270" actId="20577"/>
          <ac:spMkLst>
            <pc:docMk/>
            <pc:sldMk cId="3711976811" sldId="295"/>
            <ac:spMk id="2" creationId="{B027D796-4DA4-47E3-B204-FAE340E9DB0A}"/>
          </ac:spMkLst>
        </pc:spChg>
        <pc:spChg chg="mod">
          <ac:chgData name="Robert Straetz" userId="dc45eeed-fac6-4b14-b4a7-619365a8ad3f" providerId="ADAL" clId="{6EEB9958-696E-4B32-BB9F-1D1EFE874D3A}" dt="2022-01-18T16:00:22.699" v="3532" actId="20577"/>
          <ac:spMkLst>
            <pc:docMk/>
            <pc:sldMk cId="3711976811" sldId="295"/>
            <ac:spMk id="3" creationId="{6CCD88C0-C502-4C5B-975F-3387A4465B78}"/>
          </ac:spMkLst>
        </pc:spChg>
      </pc:sldChg>
      <pc:sldChg chg="modSp new mod">
        <pc:chgData name="Robert Straetz" userId="dc45eeed-fac6-4b14-b4a7-619365a8ad3f" providerId="ADAL" clId="{6EEB9958-696E-4B32-BB9F-1D1EFE874D3A}" dt="2022-01-18T17:00:49.957" v="3806" actId="20577"/>
        <pc:sldMkLst>
          <pc:docMk/>
          <pc:sldMk cId="432793636" sldId="296"/>
        </pc:sldMkLst>
        <pc:spChg chg="mod">
          <ac:chgData name="Robert Straetz" userId="dc45eeed-fac6-4b14-b4a7-619365a8ad3f" providerId="ADAL" clId="{6EEB9958-696E-4B32-BB9F-1D1EFE874D3A}" dt="2022-01-18T16:44:51.565" v="3561" actId="20577"/>
          <ac:spMkLst>
            <pc:docMk/>
            <pc:sldMk cId="432793636" sldId="296"/>
            <ac:spMk id="2" creationId="{9020995C-0E7F-483E-9CB6-570E0F7EF3DC}"/>
          </ac:spMkLst>
        </pc:spChg>
        <pc:spChg chg="mod">
          <ac:chgData name="Robert Straetz" userId="dc45eeed-fac6-4b14-b4a7-619365a8ad3f" providerId="ADAL" clId="{6EEB9958-696E-4B32-BB9F-1D1EFE874D3A}" dt="2022-01-18T17:00:49.957" v="3806" actId="20577"/>
          <ac:spMkLst>
            <pc:docMk/>
            <pc:sldMk cId="432793636" sldId="296"/>
            <ac:spMk id="3" creationId="{C5FC2B55-EAAF-4517-99F7-DB42D967FF00}"/>
          </ac:spMkLst>
        </pc:spChg>
      </pc:sldChg>
      <pc:sldChg chg="new del">
        <pc:chgData name="Robert Straetz" userId="dc45eeed-fac6-4b14-b4a7-619365a8ad3f" providerId="ADAL" clId="{6EEB9958-696E-4B32-BB9F-1D1EFE874D3A}" dt="2022-01-18T17:31:57.547" v="5991" actId="47"/>
        <pc:sldMkLst>
          <pc:docMk/>
          <pc:sldMk cId="3590148109" sldId="297"/>
        </pc:sldMkLst>
      </pc:sldChg>
      <pc:sldChg chg="modSp new mod">
        <pc:chgData name="Robert Straetz" userId="dc45eeed-fac6-4b14-b4a7-619365a8ad3f" providerId="ADAL" clId="{6EEB9958-696E-4B32-BB9F-1D1EFE874D3A}" dt="2022-01-18T17:03:56.851" v="4041" actId="20577"/>
        <pc:sldMkLst>
          <pc:docMk/>
          <pc:sldMk cId="3027927891" sldId="298"/>
        </pc:sldMkLst>
        <pc:spChg chg="mod">
          <ac:chgData name="Robert Straetz" userId="dc45eeed-fac6-4b14-b4a7-619365a8ad3f" providerId="ADAL" clId="{6EEB9958-696E-4B32-BB9F-1D1EFE874D3A}" dt="2022-01-18T17:02:05.806" v="3853" actId="20577"/>
          <ac:spMkLst>
            <pc:docMk/>
            <pc:sldMk cId="3027927891" sldId="298"/>
            <ac:spMk id="2" creationId="{B2E1B3FF-5BCB-4222-980C-3BC625C22A03}"/>
          </ac:spMkLst>
        </pc:spChg>
        <pc:spChg chg="mod">
          <ac:chgData name="Robert Straetz" userId="dc45eeed-fac6-4b14-b4a7-619365a8ad3f" providerId="ADAL" clId="{6EEB9958-696E-4B32-BB9F-1D1EFE874D3A}" dt="2022-01-18T17:03:56.851" v="4041" actId="20577"/>
          <ac:spMkLst>
            <pc:docMk/>
            <pc:sldMk cId="3027927891" sldId="298"/>
            <ac:spMk id="3" creationId="{A071BBB6-EADC-4189-BF97-E997A10A828B}"/>
          </ac:spMkLst>
        </pc:spChg>
      </pc:sldChg>
      <pc:sldChg chg="modSp new mod">
        <pc:chgData name="Robert Straetz" userId="dc45eeed-fac6-4b14-b4a7-619365a8ad3f" providerId="ADAL" clId="{6EEB9958-696E-4B32-BB9F-1D1EFE874D3A}" dt="2022-01-18T17:09:20.360" v="4406" actId="20577"/>
        <pc:sldMkLst>
          <pc:docMk/>
          <pc:sldMk cId="984366028" sldId="299"/>
        </pc:sldMkLst>
        <pc:spChg chg="mod">
          <ac:chgData name="Robert Straetz" userId="dc45eeed-fac6-4b14-b4a7-619365a8ad3f" providerId="ADAL" clId="{6EEB9958-696E-4B32-BB9F-1D1EFE874D3A}" dt="2022-01-18T17:04:24.315" v="4060" actId="20577"/>
          <ac:spMkLst>
            <pc:docMk/>
            <pc:sldMk cId="984366028" sldId="299"/>
            <ac:spMk id="2" creationId="{4A260C8D-0F24-47D4-99A1-1F0DF7648870}"/>
          </ac:spMkLst>
        </pc:spChg>
        <pc:spChg chg="mod">
          <ac:chgData name="Robert Straetz" userId="dc45eeed-fac6-4b14-b4a7-619365a8ad3f" providerId="ADAL" clId="{6EEB9958-696E-4B32-BB9F-1D1EFE874D3A}" dt="2022-01-18T17:09:20.360" v="4406" actId="20577"/>
          <ac:spMkLst>
            <pc:docMk/>
            <pc:sldMk cId="984366028" sldId="299"/>
            <ac:spMk id="3" creationId="{C39A5662-BB1F-4426-9E0C-9A441F61D00A}"/>
          </ac:spMkLst>
        </pc:spChg>
      </pc:sldChg>
      <pc:sldChg chg="modSp new mod">
        <pc:chgData name="Robert Straetz" userId="dc45eeed-fac6-4b14-b4a7-619365a8ad3f" providerId="ADAL" clId="{6EEB9958-696E-4B32-BB9F-1D1EFE874D3A}" dt="2022-01-18T17:14:13.230" v="4888" actId="6549"/>
        <pc:sldMkLst>
          <pc:docMk/>
          <pc:sldMk cId="1615637215" sldId="300"/>
        </pc:sldMkLst>
        <pc:spChg chg="mod">
          <ac:chgData name="Robert Straetz" userId="dc45eeed-fac6-4b14-b4a7-619365a8ad3f" providerId="ADAL" clId="{6EEB9958-696E-4B32-BB9F-1D1EFE874D3A}" dt="2022-01-18T17:10:16.355" v="4434" actId="20577"/>
          <ac:spMkLst>
            <pc:docMk/>
            <pc:sldMk cId="1615637215" sldId="300"/>
            <ac:spMk id="2" creationId="{70551970-E7F9-47A9-AB51-9F36F4889626}"/>
          </ac:spMkLst>
        </pc:spChg>
        <pc:spChg chg="mod">
          <ac:chgData name="Robert Straetz" userId="dc45eeed-fac6-4b14-b4a7-619365a8ad3f" providerId="ADAL" clId="{6EEB9958-696E-4B32-BB9F-1D1EFE874D3A}" dt="2022-01-18T17:14:13.230" v="4888" actId="6549"/>
          <ac:spMkLst>
            <pc:docMk/>
            <pc:sldMk cId="1615637215" sldId="300"/>
            <ac:spMk id="3" creationId="{5DAE6001-060C-46DA-BF1B-2911F9EEBBA5}"/>
          </ac:spMkLst>
        </pc:spChg>
      </pc:sldChg>
      <pc:sldChg chg="modSp new mod">
        <pc:chgData name="Robert Straetz" userId="dc45eeed-fac6-4b14-b4a7-619365a8ad3f" providerId="ADAL" clId="{6EEB9958-696E-4B32-BB9F-1D1EFE874D3A}" dt="2022-01-18T17:21:34.787" v="5390" actId="6549"/>
        <pc:sldMkLst>
          <pc:docMk/>
          <pc:sldMk cId="2630754371" sldId="301"/>
        </pc:sldMkLst>
        <pc:spChg chg="mod">
          <ac:chgData name="Robert Straetz" userId="dc45eeed-fac6-4b14-b4a7-619365a8ad3f" providerId="ADAL" clId="{6EEB9958-696E-4B32-BB9F-1D1EFE874D3A}" dt="2022-01-18T17:17:02.374" v="4926" actId="20577"/>
          <ac:spMkLst>
            <pc:docMk/>
            <pc:sldMk cId="2630754371" sldId="301"/>
            <ac:spMk id="2" creationId="{431296B7-5C00-4A00-A428-4B4ACCBB4245}"/>
          </ac:spMkLst>
        </pc:spChg>
        <pc:spChg chg="mod">
          <ac:chgData name="Robert Straetz" userId="dc45eeed-fac6-4b14-b4a7-619365a8ad3f" providerId="ADAL" clId="{6EEB9958-696E-4B32-BB9F-1D1EFE874D3A}" dt="2022-01-18T17:21:34.787" v="5390" actId="6549"/>
          <ac:spMkLst>
            <pc:docMk/>
            <pc:sldMk cId="2630754371" sldId="301"/>
            <ac:spMk id="3" creationId="{2282EA15-DD40-4AF0-8EA2-E62BA9826693}"/>
          </ac:spMkLst>
        </pc:spChg>
      </pc:sldChg>
      <pc:sldChg chg="modSp new mod">
        <pc:chgData name="Robert Straetz" userId="dc45eeed-fac6-4b14-b4a7-619365a8ad3f" providerId="ADAL" clId="{6EEB9958-696E-4B32-BB9F-1D1EFE874D3A}" dt="2022-01-18T17:28:21.805" v="5685" actId="20577"/>
        <pc:sldMkLst>
          <pc:docMk/>
          <pc:sldMk cId="3275928324" sldId="302"/>
        </pc:sldMkLst>
        <pc:spChg chg="mod">
          <ac:chgData name="Robert Straetz" userId="dc45eeed-fac6-4b14-b4a7-619365a8ad3f" providerId="ADAL" clId="{6EEB9958-696E-4B32-BB9F-1D1EFE874D3A}" dt="2022-01-18T17:21:55.218" v="5425" actId="20577"/>
          <ac:spMkLst>
            <pc:docMk/>
            <pc:sldMk cId="3275928324" sldId="302"/>
            <ac:spMk id="2" creationId="{2CE09632-975E-49B2-B11F-C166BFE536AE}"/>
          </ac:spMkLst>
        </pc:spChg>
        <pc:spChg chg="mod">
          <ac:chgData name="Robert Straetz" userId="dc45eeed-fac6-4b14-b4a7-619365a8ad3f" providerId="ADAL" clId="{6EEB9958-696E-4B32-BB9F-1D1EFE874D3A}" dt="2022-01-18T17:28:21.805" v="5685" actId="20577"/>
          <ac:spMkLst>
            <pc:docMk/>
            <pc:sldMk cId="3275928324" sldId="302"/>
            <ac:spMk id="3" creationId="{A6F3E6AF-3B2E-459B-832E-1A76449B6D65}"/>
          </ac:spMkLst>
        </pc:spChg>
      </pc:sldChg>
      <pc:sldChg chg="modSp new mod">
        <pc:chgData name="Robert Straetz" userId="dc45eeed-fac6-4b14-b4a7-619365a8ad3f" providerId="ADAL" clId="{6EEB9958-696E-4B32-BB9F-1D1EFE874D3A}" dt="2022-01-18T17:30:20.824" v="5987" actId="20577"/>
        <pc:sldMkLst>
          <pc:docMk/>
          <pc:sldMk cId="1951442439" sldId="303"/>
        </pc:sldMkLst>
        <pc:spChg chg="mod">
          <ac:chgData name="Robert Straetz" userId="dc45eeed-fac6-4b14-b4a7-619365a8ad3f" providerId="ADAL" clId="{6EEB9958-696E-4B32-BB9F-1D1EFE874D3A}" dt="2022-01-18T17:29:04.035" v="5701" actId="20577"/>
          <ac:spMkLst>
            <pc:docMk/>
            <pc:sldMk cId="1951442439" sldId="303"/>
            <ac:spMk id="2" creationId="{9332A43D-1573-4A28-A414-374272A8E085}"/>
          </ac:spMkLst>
        </pc:spChg>
        <pc:spChg chg="mod">
          <ac:chgData name="Robert Straetz" userId="dc45eeed-fac6-4b14-b4a7-619365a8ad3f" providerId="ADAL" clId="{6EEB9958-696E-4B32-BB9F-1D1EFE874D3A}" dt="2022-01-18T17:30:20.824" v="5987" actId="20577"/>
          <ac:spMkLst>
            <pc:docMk/>
            <pc:sldMk cId="1951442439" sldId="303"/>
            <ac:spMk id="3" creationId="{B3CDFA0E-96AA-403E-9D34-450630CB1E01}"/>
          </ac:spMkLst>
        </pc:spChg>
      </pc:sldChg>
      <pc:sldChg chg="modSp new mod">
        <pc:chgData name="Robert Straetz" userId="dc45eeed-fac6-4b14-b4a7-619365a8ad3f" providerId="ADAL" clId="{6EEB9958-696E-4B32-BB9F-1D1EFE874D3A}" dt="2022-01-18T17:35:53.360" v="6360" actId="20577"/>
        <pc:sldMkLst>
          <pc:docMk/>
          <pc:sldMk cId="223646765" sldId="304"/>
        </pc:sldMkLst>
        <pc:spChg chg="mod">
          <ac:chgData name="Robert Straetz" userId="dc45eeed-fac6-4b14-b4a7-619365a8ad3f" providerId="ADAL" clId="{6EEB9958-696E-4B32-BB9F-1D1EFE874D3A}" dt="2022-01-18T17:33:42.997" v="6043" actId="20577"/>
          <ac:spMkLst>
            <pc:docMk/>
            <pc:sldMk cId="223646765" sldId="304"/>
            <ac:spMk id="2" creationId="{A0679EF0-29F4-48DD-907B-E87AE04E249C}"/>
          </ac:spMkLst>
        </pc:spChg>
        <pc:spChg chg="mod">
          <ac:chgData name="Robert Straetz" userId="dc45eeed-fac6-4b14-b4a7-619365a8ad3f" providerId="ADAL" clId="{6EEB9958-696E-4B32-BB9F-1D1EFE874D3A}" dt="2022-01-18T17:35:53.360" v="6360" actId="20577"/>
          <ac:spMkLst>
            <pc:docMk/>
            <pc:sldMk cId="223646765" sldId="304"/>
            <ac:spMk id="3" creationId="{6C9D0C93-F11E-4806-B534-C948F03B00C4}"/>
          </ac:spMkLst>
        </pc:spChg>
      </pc:sldChg>
      <pc:sldChg chg="new del">
        <pc:chgData name="Robert Straetz" userId="dc45eeed-fac6-4b14-b4a7-619365a8ad3f" providerId="ADAL" clId="{6EEB9958-696E-4B32-BB9F-1D1EFE874D3A}" dt="2022-01-18T17:31:51.993" v="5990" actId="47"/>
        <pc:sldMkLst>
          <pc:docMk/>
          <pc:sldMk cId="2944012447" sldId="30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29867" y="474789"/>
            <a:ext cx="5684265" cy="71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622552"/>
            <a:ext cx="3860165" cy="3956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26940" y="1622552"/>
            <a:ext cx="3756659" cy="4383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71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2861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export.gov/cemark" TargetMode="External"/><Relationship Id="rId2" Type="http://schemas.openxmlformats.org/officeDocument/2006/relationships/hyperlink" Target="https://ec.europa.eu/growth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mailto:Robert.straetz@trade.go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8B02-6AAB-4D2B-BB94-2151444F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677108"/>
          </a:xfrm>
        </p:spPr>
        <p:txBody>
          <a:bodyPr/>
          <a:lstStyle/>
          <a:p>
            <a:r>
              <a:rPr lang="en-US" dirty="0"/>
              <a:t>Wichita, Kansas Conference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129D9-37D2-4C43-B1EF-B1211C030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2462213"/>
          </a:xfrm>
        </p:spPr>
        <p:txBody>
          <a:bodyPr/>
          <a:lstStyle/>
          <a:p>
            <a:r>
              <a:rPr lang="en-US" sz="4000" dirty="0"/>
              <a:t>CE Mark and EU Environmental </a:t>
            </a:r>
          </a:p>
          <a:p>
            <a:r>
              <a:rPr lang="en-US" sz="4000" dirty="0"/>
              <a:t>                 Regulations</a:t>
            </a:r>
          </a:p>
          <a:p>
            <a:endParaRPr lang="en-US" sz="4000" dirty="0"/>
          </a:p>
          <a:p>
            <a:r>
              <a:rPr lang="en-US" sz="4000" dirty="0"/>
              <a:t>            January 19, 2022</a:t>
            </a:r>
          </a:p>
        </p:txBody>
      </p:sp>
    </p:spTree>
    <p:extLst>
      <p:ext uri="{BB962C8B-B14F-4D97-AF65-F5344CB8AC3E}">
        <p14:creationId xmlns:p14="http://schemas.microsoft.com/office/powerpoint/2010/main" val="4148403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0811" y="508825"/>
            <a:ext cx="7180580" cy="647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15" dirty="0"/>
              <a:t>What </a:t>
            </a:r>
            <a:r>
              <a:rPr sz="4000" spc="-25" dirty="0"/>
              <a:t>U.S. </a:t>
            </a:r>
            <a:r>
              <a:rPr sz="4000" spc="-20" dirty="0"/>
              <a:t>Exporters </a:t>
            </a:r>
            <a:r>
              <a:rPr sz="4000" spc="-5" dirty="0"/>
              <a:t>Need </a:t>
            </a:r>
            <a:r>
              <a:rPr sz="4000" spc="-20" dirty="0"/>
              <a:t>to</a:t>
            </a:r>
            <a:r>
              <a:rPr sz="4000" spc="35" dirty="0"/>
              <a:t> </a:t>
            </a:r>
            <a:r>
              <a:rPr sz="4000" spc="-25" dirty="0"/>
              <a:t>Know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57020"/>
            <a:ext cx="4926330" cy="4220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935">
              <a:lnSpc>
                <a:spcPct val="100000"/>
              </a:lnSpc>
            </a:pPr>
            <a:r>
              <a:rPr sz="2500" u="heavy" spc="-25" dirty="0">
                <a:latin typeface="Calibri"/>
                <a:cs typeface="Calibri"/>
              </a:rPr>
              <a:t>Key </a:t>
            </a:r>
            <a:r>
              <a:rPr sz="2500" u="heavy" spc="-50" dirty="0">
                <a:latin typeface="Calibri"/>
                <a:cs typeface="Calibri"/>
              </a:rPr>
              <a:t>Terms </a:t>
            </a:r>
            <a:r>
              <a:rPr sz="2500" u="heavy" spc="-40" dirty="0">
                <a:latin typeface="Calibri"/>
                <a:cs typeface="Calibri"/>
              </a:rPr>
              <a:t>You’ll </a:t>
            </a:r>
            <a:r>
              <a:rPr sz="2500" u="heavy" spc="-5" dirty="0">
                <a:latin typeface="Calibri"/>
                <a:cs typeface="Calibri"/>
              </a:rPr>
              <a:t>Learn About</a:t>
            </a:r>
            <a:r>
              <a:rPr sz="2500" u="heavy" spc="125" dirty="0">
                <a:latin typeface="Calibri"/>
                <a:cs typeface="Calibri"/>
              </a:rPr>
              <a:t> </a:t>
            </a:r>
            <a:r>
              <a:rPr sz="2500" u="heavy" spc="-60" dirty="0">
                <a:latin typeface="Calibri"/>
                <a:cs typeface="Calibri"/>
              </a:rPr>
              <a:t>Today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0" spc="-5" dirty="0">
                <a:latin typeface="Calibri"/>
                <a:cs typeface="Calibri"/>
              </a:rPr>
              <a:t>-- </a:t>
            </a:r>
            <a:r>
              <a:rPr sz="2500" spc="-30" dirty="0">
                <a:latin typeface="Calibri"/>
                <a:cs typeface="Calibri"/>
              </a:rPr>
              <a:t>Technical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File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49250" algn="l"/>
              </a:tabLst>
            </a:pPr>
            <a:r>
              <a:rPr sz="2500" spc="-5" dirty="0">
                <a:latin typeface="Calibri"/>
                <a:cs typeface="Calibri"/>
              </a:rPr>
              <a:t>--	Risk </a:t>
            </a:r>
            <a:r>
              <a:rPr sz="2500" spc="-10" dirty="0">
                <a:latin typeface="Calibri"/>
                <a:cs typeface="Calibri"/>
              </a:rPr>
              <a:t>Assessment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Report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49250" algn="l"/>
              </a:tabLst>
            </a:pPr>
            <a:r>
              <a:rPr sz="2500" spc="-5" dirty="0">
                <a:latin typeface="Calibri"/>
                <a:cs typeface="Calibri"/>
              </a:rPr>
              <a:t>--	</a:t>
            </a:r>
            <a:r>
              <a:rPr sz="2500" spc="-10" dirty="0">
                <a:latin typeface="Calibri"/>
                <a:cs typeface="Calibri"/>
              </a:rPr>
              <a:t>Conformity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Assessment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49250" algn="l"/>
              </a:tabLst>
            </a:pPr>
            <a:r>
              <a:rPr sz="2500" spc="-5" dirty="0">
                <a:latin typeface="Calibri"/>
                <a:cs typeface="Calibri"/>
              </a:rPr>
              <a:t>--	</a:t>
            </a:r>
            <a:r>
              <a:rPr sz="2500" spc="-10" dirty="0">
                <a:latin typeface="Calibri"/>
                <a:cs typeface="Calibri"/>
              </a:rPr>
              <a:t>Declaration </a:t>
            </a:r>
            <a:r>
              <a:rPr sz="2500" spc="-5" dirty="0">
                <a:latin typeface="Calibri"/>
                <a:cs typeface="Calibri"/>
              </a:rPr>
              <a:t>of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Conformity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49250" algn="l"/>
              </a:tabLst>
            </a:pPr>
            <a:r>
              <a:rPr sz="2500" spc="-5" dirty="0">
                <a:latin typeface="Calibri"/>
                <a:cs typeface="Calibri"/>
              </a:rPr>
              <a:t>--	EU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Enforcement/Surveillance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7270" y="474789"/>
            <a:ext cx="3027680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0" dirty="0"/>
              <a:t>Technical </a:t>
            </a:r>
            <a:r>
              <a:rPr spc="-5" dirty="0"/>
              <a:t>File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97508"/>
            <a:ext cx="7961630" cy="47705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7373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 technical file </a:t>
            </a:r>
            <a:r>
              <a:rPr sz="2400" spc="-10" dirty="0">
                <a:latin typeface="Calibri"/>
                <a:cs typeface="Calibri"/>
              </a:rPr>
              <a:t>must show that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product </a:t>
            </a:r>
            <a:r>
              <a:rPr sz="2400" spc="-5" dirty="0">
                <a:latin typeface="Calibri"/>
                <a:cs typeface="Calibri"/>
              </a:rPr>
              <a:t>meets </a:t>
            </a:r>
            <a:r>
              <a:rPr sz="2400" dirty="0">
                <a:latin typeface="Calibri"/>
                <a:cs typeface="Calibri"/>
              </a:rPr>
              <a:t>the  </a:t>
            </a:r>
            <a:r>
              <a:rPr sz="2400" spc="-10" dirty="0">
                <a:latin typeface="Calibri"/>
                <a:cs typeface="Calibri"/>
              </a:rPr>
              <a:t>requirements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directive.</a:t>
            </a:r>
            <a:r>
              <a:rPr lang="en-US" sz="2400" spc="-10" dirty="0">
                <a:latin typeface="Calibri"/>
                <a:cs typeface="Calibri"/>
              </a:rPr>
              <a:t>  That includes the risk assessment report which would be on top.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It </a:t>
            </a:r>
            <a:r>
              <a:rPr sz="2400" spc="-10" dirty="0">
                <a:latin typeface="Calibri"/>
                <a:cs typeface="Calibri"/>
              </a:rPr>
              <a:t>must </a:t>
            </a:r>
            <a:r>
              <a:rPr sz="2400" spc="-15" dirty="0">
                <a:latin typeface="Calibri"/>
                <a:cs typeface="Calibri"/>
              </a:rPr>
              <a:t>cover </a:t>
            </a:r>
            <a:r>
              <a:rPr sz="2400" spc="-5" dirty="0">
                <a:latin typeface="Calibri"/>
                <a:cs typeface="Calibri"/>
              </a:rPr>
              <a:t>design, </a:t>
            </a:r>
            <a:r>
              <a:rPr sz="2400" spc="-10" dirty="0">
                <a:latin typeface="Calibri"/>
                <a:cs typeface="Calibri"/>
              </a:rPr>
              <a:t>manufacture,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operation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 </a:t>
            </a:r>
            <a:r>
              <a:rPr sz="2400" spc="-10" dirty="0">
                <a:latin typeface="Calibri"/>
                <a:cs typeface="Calibri"/>
              </a:rPr>
              <a:t>product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include designs, </a:t>
            </a:r>
            <a:r>
              <a:rPr sz="2400" spc="-15" dirty="0">
                <a:latin typeface="Calibri"/>
                <a:cs typeface="Calibri"/>
              </a:rPr>
              <a:t>test </a:t>
            </a:r>
            <a:r>
              <a:rPr sz="2400" spc="-10" dirty="0">
                <a:latin typeface="Calibri"/>
                <a:cs typeface="Calibri"/>
              </a:rPr>
              <a:t>reports </a:t>
            </a:r>
            <a:r>
              <a:rPr sz="2400" spc="-5" dirty="0">
                <a:latin typeface="Calibri"/>
                <a:cs typeface="Calibri"/>
              </a:rPr>
              <a:t>and certificates.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 dirty="0">
              <a:latin typeface="Times New Roman"/>
              <a:cs typeface="Times New Roman"/>
            </a:endParaRPr>
          </a:p>
          <a:p>
            <a:pPr marL="355600" marR="16637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 technical file </a:t>
            </a:r>
            <a:r>
              <a:rPr sz="2400" spc="-10" dirty="0">
                <a:latin typeface="Calibri"/>
                <a:cs typeface="Calibri"/>
              </a:rPr>
              <a:t>must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written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one 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official  Community languages </a:t>
            </a:r>
            <a:r>
              <a:rPr sz="2400" spc="-15" dirty="0">
                <a:latin typeface="Calibri"/>
                <a:cs typeface="Calibri"/>
              </a:rPr>
              <a:t>except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operating </a:t>
            </a:r>
            <a:r>
              <a:rPr sz="2400" spc="-5" dirty="0">
                <a:latin typeface="Calibri"/>
                <a:cs typeface="Calibri"/>
              </a:rPr>
              <a:t>instructions  </a:t>
            </a:r>
            <a:r>
              <a:rPr sz="2400" dirty="0">
                <a:latin typeface="Calibri"/>
                <a:cs typeface="Calibri"/>
              </a:rPr>
              <a:t>(which </a:t>
            </a:r>
            <a:r>
              <a:rPr sz="2400" spc="-5" dirty="0">
                <a:latin typeface="Calibri"/>
                <a:cs typeface="Calibri"/>
              </a:rPr>
              <a:t>has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10" dirty="0">
                <a:latin typeface="Calibri"/>
                <a:cs typeface="Calibri"/>
              </a:rPr>
              <a:t>language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user) and </a:t>
            </a:r>
            <a:r>
              <a:rPr sz="2400" spc="-10" dirty="0">
                <a:latin typeface="Calibri"/>
                <a:cs typeface="Calibri"/>
              </a:rPr>
              <a:t>must </a:t>
            </a:r>
            <a:r>
              <a:rPr sz="2400" spc="-5" dirty="0">
                <a:latin typeface="Calibri"/>
                <a:cs typeface="Calibri"/>
              </a:rPr>
              <a:t>be  </a:t>
            </a:r>
            <a:r>
              <a:rPr sz="2400" spc="-10" dirty="0">
                <a:latin typeface="Calibri"/>
                <a:cs typeface="Calibri"/>
              </a:rPr>
              <a:t>available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10 </a:t>
            </a:r>
            <a:r>
              <a:rPr sz="2400" spc="-10" dirty="0">
                <a:latin typeface="Calibri"/>
                <a:cs typeface="Calibri"/>
              </a:rPr>
              <a:t>years after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machine has </a:t>
            </a:r>
            <a:r>
              <a:rPr sz="2400" dirty="0">
                <a:latin typeface="Calibri"/>
                <a:cs typeface="Calibri"/>
              </a:rPr>
              <a:t>been </a:t>
            </a:r>
            <a:r>
              <a:rPr sz="2400" spc="-5" dirty="0">
                <a:latin typeface="Calibri"/>
                <a:cs typeface="Calibri"/>
              </a:rPr>
              <a:t>put on </a:t>
            </a:r>
            <a:r>
              <a:rPr sz="2400" dirty="0">
                <a:latin typeface="Calibri"/>
                <a:cs typeface="Calibri"/>
              </a:rPr>
              <a:t>the  </a:t>
            </a:r>
            <a:r>
              <a:rPr sz="2400" spc="-15" dirty="0">
                <a:latin typeface="Calibri"/>
                <a:cs typeface="Calibri"/>
              </a:rPr>
              <a:t>market.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7270" y="474789"/>
            <a:ext cx="302768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0" dirty="0"/>
              <a:t>Technical </a:t>
            </a:r>
            <a:r>
              <a:rPr spc="-5" dirty="0"/>
              <a:t>File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520"/>
            <a:ext cx="7666990" cy="3641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35" dirty="0">
                <a:latin typeface="Calibri"/>
                <a:cs typeface="Calibri"/>
              </a:rPr>
              <a:t>Technical </a:t>
            </a:r>
            <a:r>
              <a:rPr sz="3200" spc="-5" dirty="0">
                <a:latin typeface="Calibri"/>
                <a:cs typeface="Calibri"/>
              </a:rPr>
              <a:t>file </a:t>
            </a:r>
            <a:r>
              <a:rPr sz="3200" spc="-10" dirty="0">
                <a:latin typeface="Calibri"/>
                <a:cs typeface="Calibri"/>
              </a:rPr>
              <a:t>provides proof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CE mark  compliance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EU </a:t>
            </a:r>
            <a:r>
              <a:rPr sz="3200" spc="-20" dirty="0">
                <a:latin typeface="Calibri"/>
                <a:cs typeface="Calibri"/>
              </a:rPr>
              <a:t>enforcement </a:t>
            </a:r>
            <a:r>
              <a:rPr sz="3200" spc="-5" dirty="0">
                <a:latin typeface="Calibri"/>
                <a:cs typeface="Calibri"/>
              </a:rPr>
              <a:t>authorities if  </a:t>
            </a:r>
            <a:r>
              <a:rPr sz="3200" spc="-10" dirty="0">
                <a:latin typeface="Calibri"/>
                <a:cs typeface="Calibri"/>
              </a:rPr>
              <a:t>they question </a:t>
            </a:r>
            <a:r>
              <a:rPr sz="3200" spc="-5" dirty="0">
                <a:latin typeface="Calibri"/>
                <a:cs typeface="Calibri"/>
              </a:rPr>
              <a:t>the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product.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14351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Authorized reps </a:t>
            </a:r>
            <a:r>
              <a:rPr sz="3200" spc="-20" dirty="0">
                <a:latin typeface="Calibri"/>
                <a:cs typeface="Calibri"/>
              </a:rPr>
              <a:t>(for </a:t>
            </a:r>
            <a:r>
              <a:rPr sz="3200" spc="-5" dirty="0">
                <a:latin typeface="Calibri"/>
                <a:cs typeface="Calibri"/>
              </a:rPr>
              <a:t>medical devices) and  </a:t>
            </a:r>
            <a:r>
              <a:rPr sz="3200" spc="-10" dirty="0">
                <a:latin typeface="Calibri"/>
                <a:cs typeface="Calibri"/>
              </a:rPr>
              <a:t>European </a:t>
            </a:r>
            <a:r>
              <a:rPr sz="3200" spc="-15" dirty="0">
                <a:latin typeface="Calibri"/>
                <a:cs typeface="Calibri"/>
              </a:rPr>
              <a:t>reps </a:t>
            </a:r>
            <a:r>
              <a:rPr sz="3200" spc="-20" dirty="0">
                <a:latin typeface="Calibri"/>
                <a:cs typeface="Calibri"/>
              </a:rPr>
              <a:t>(for </a:t>
            </a:r>
            <a:r>
              <a:rPr sz="3200" dirty="0">
                <a:latin typeface="Calibri"/>
                <a:cs typeface="Calibri"/>
              </a:rPr>
              <a:t>machinery) </a:t>
            </a:r>
            <a:r>
              <a:rPr sz="3200" spc="-5" dirty="0">
                <a:latin typeface="Calibri"/>
                <a:cs typeface="Calibri"/>
              </a:rPr>
              <a:t>will </a:t>
            </a:r>
            <a:r>
              <a:rPr sz="3200" spc="-10" dirty="0">
                <a:latin typeface="Calibri"/>
                <a:cs typeface="Calibri"/>
              </a:rPr>
              <a:t>insist </a:t>
            </a:r>
            <a:r>
              <a:rPr sz="3200" dirty="0">
                <a:latin typeface="Calibri"/>
                <a:cs typeface="Calibri"/>
              </a:rPr>
              <a:t>on  </a:t>
            </a:r>
            <a:r>
              <a:rPr sz="3200" spc="-5" dirty="0">
                <a:latin typeface="Calibri"/>
                <a:cs typeface="Calibri"/>
              </a:rPr>
              <a:t>seeing the </a:t>
            </a:r>
            <a:r>
              <a:rPr sz="3200" spc="-15" dirty="0">
                <a:latin typeface="Calibri"/>
                <a:cs typeface="Calibri"/>
              </a:rPr>
              <a:t>manufacturers </a:t>
            </a:r>
            <a:r>
              <a:rPr sz="3200" spc="-10" dirty="0">
                <a:latin typeface="Calibri"/>
                <a:cs typeface="Calibri"/>
              </a:rPr>
              <a:t>technical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file.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8582" y="474789"/>
            <a:ext cx="540639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Risk Assessment</a:t>
            </a:r>
            <a:r>
              <a:rPr spc="-80" dirty="0"/>
              <a:t> </a:t>
            </a:r>
            <a:r>
              <a:rPr spc="-10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6108"/>
            <a:ext cx="7966709" cy="3539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524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  <a:tab pos="2133600" algn="l"/>
              </a:tabLst>
            </a:pPr>
            <a:r>
              <a:rPr sz="2400" spc="-5" dirty="0">
                <a:latin typeface="Calibri"/>
                <a:cs typeface="Calibri"/>
              </a:rPr>
              <a:t>The risk assessment </a:t>
            </a:r>
            <a:r>
              <a:rPr sz="2400" spc="-10" dirty="0">
                <a:latin typeface="Calibri"/>
                <a:cs typeface="Calibri"/>
              </a:rPr>
              <a:t>report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5" dirty="0">
                <a:latin typeface="Calibri"/>
                <a:cs typeface="Calibri"/>
              </a:rPr>
              <a:t>included </a:t>
            </a:r>
            <a:r>
              <a:rPr sz="2400" spc="-15" dirty="0">
                <a:latin typeface="Calibri"/>
                <a:cs typeface="Calibri"/>
              </a:rPr>
              <a:t>at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beginning of </a:t>
            </a:r>
            <a:r>
              <a:rPr sz="2400" dirty="0">
                <a:latin typeface="Calibri"/>
                <a:cs typeface="Calibri"/>
              </a:rPr>
              <a:t>the  </a:t>
            </a:r>
            <a:r>
              <a:rPr sz="2400" spc="-5" dirty="0">
                <a:latin typeface="Calibri"/>
                <a:cs typeface="Calibri"/>
              </a:rPr>
              <a:t>technical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file.	</a:t>
            </a:r>
            <a:r>
              <a:rPr sz="2400" spc="-5" dirty="0">
                <a:latin typeface="Calibri"/>
                <a:cs typeface="Calibri"/>
              </a:rPr>
              <a:t>Risk assessment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5" dirty="0">
                <a:latin typeface="Calibri"/>
                <a:cs typeface="Calibri"/>
              </a:rPr>
              <a:t>referenced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 machine,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Pressure </a:t>
            </a:r>
            <a:r>
              <a:rPr sz="2400" spc="-10" dirty="0">
                <a:latin typeface="Calibri"/>
                <a:cs typeface="Calibri"/>
              </a:rPr>
              <a:t>Equipment, </a:t>
            </a:r>
            <a:r>
              <a:rPr sz="2400" spc="-5" dirty="0">
                <a:latin typeface="Calibri"/>
                <a:cs typeface="Calibri"/>
              </a:rPr>
              <a:t>Medical Device </a:t>
            </a:r>
            <a:r>
              <a:rPr sz="2400" spc="-10" dirty="0">
                <a:latin typeface="Calibri"/>
                <a:cs typeface="Calibri"/>
              </a:rPr>
              <a:t>Directives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in the  EMC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Low </a:t>
            </a:r>
            <a:r>
              <a:rPr sz="2400" spc="-25" dirty="0">
                <a:latin typeface="Calibri"/>
                <a:cs typeface="Calibri"/>
              </a:rPr>
              <a:t>Voltage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standards.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Times New Roman"/>
              <a:cs typeface="Times New Roman"/>
            </a:endParaRPr>
          </a:p>
          <a:p>
            <a:pPr marL="353695">
              <a:lnSpc>
                <a:spcPct val="100000"/>
              </a:lnSpc>
              <a:tabLst>
                <a:tab pos="2950845" algn="l"/>
              </a:tabLst>
            </a:pPr>
            <a:r>
              <a:rPr sz="2400" u="heavy" spc="-5" dirty="0">
                <a:latin typeface="Calibri"/>
                <a:cs typeface="Calibri"/>
              </a:rPr>
              <a:t>The</a:t>
            </a:r>
            <a:r>
              <a:rPr sz="2400" u="heavy" spc="20" dirty="0">
                <a:latin typeface="Calibri"/>
                <a:cs typeface="Calibri"/>
              </a:rPr>
              <a:t> </a:t>
            </a:r>
            <a:r>
              <a:rPr sz="2400" u="heavy" spc="-5" dirty="0">
                <a:latin typeface="Calibri"/>
                <a:cs typeface="Calibri"/>
              </a:rPr>
              <a:t>risk</a:t>
            </a:r>
            <a:r>
              <a:rPr sz="2400" u="heavy" spc="-10" dirty="0">
                <a:latin typeface="Calibri"/>
                <a:cs typeface="Calibri"/>
              </a:rPr>
              <a:t> </a:t>
            </a:r>
            <a:r>
              <a:rPr sz="2400" u="heavy" spc="-5" dirty="0">
                <a:latin typeface="Calibri"/>
                <a:cs typeface="Calibri"/>
              </a:rPr>
              <a:t>assessment	</a:t>
            </a:r>
            <a:r>
              <a:rPr sz="2400" u="heavy" spc="-20" dirty="0">
                <a:latin typeface="Calibri"/>
                <a:cs typeface="Calibri"/>
              </a:rPr>
              <a:t>for </a:t>
            </a:r>
            <a:r>
              <a:rPr sz="2400" u="heavy" spc="-5" dirty="0">
                <a:latin typeface="Calibri"/>
                <a:cs typeface="Calibri"/>
              </a:rPr>
              <a:t>the Machine </a:t>
            </a:r>
            <a:r>
              <a:rPr sz="2400" u="heavy" spc="-10" dirty="0">
                <a:latin typeface="Calibri"/>
                <a:cs typeface="Calibri"/>
              </a:rPr>
              <a:t>Directive consists</a:t>
            </a:r>
            <a:r>
              <a:rPr sz="2400" u="heavy" dirty="0">
                <a:latin typeface="Calibri"/>
                <a:cs typeface="Calibri"/>
              </a:rPr>
              <a:t> </a:t>
            </a:r>
            <a:r>
              <a:rPr sz="2400" u="heavy" spc="-10" dirty="0">
                <a:latin typeface="Calibri"/>
                <a:cs typeface="Calibri"/>
              </a:rPr>
              <a:t>of:</a:t>
            </a:r>
            <a:endParaRPr sz="2400">
              <a:latin typeface="Calibri"/>
              <a:cs typeface="Calibri"/>
            </a:endParaRPr>
          </a:p>
          <a:p>
            <a:pPr marL="12700" marR="5080" indent="478155">
              <a:lnSpc>
                <a:spcPct val="100000"/>
              </a:lnSpc>
              <a:spcBef>
                <a:spcPts val="570"/>
              </a:spcBef>
            </a:pPr>
            <a:r>
              <a:rPr sz="2400" spc="-5" dirty="0">
                <a:latin typeface="Calibri"/>
                <a:cs typeface="Calibri"/>
              </a:rPr>
              <a:t>--The </a:t>
            </a:r>
            <a:r>
              <a:rPr sz="2400" spc="-10" dirty="0">
                <a:latin typeface="Calibri"/>
                <a:cs typeface="Calibri"/>
              </a:rPr>
              <a:t>protective </a:t>
            </a:r>
            <a:r>
              <a:rPr sz="2400" spc="-5" dirty="0">
                <a:latin typeface="Calibri"/>
                <a:cs typeface="Calibri"/>
              </a:rPr>
              <a:t>measures employed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10" dirty="0">
                <a:latin typeface="Calibri"/>
                <a:cs typeface="Calibri"/>
              </a:rPr>
              <a:t>eliminate </a:t>
            </a:r>
            <a:r>
              <a:rPr sz="2400" spc="-5" dirty="0">
                <a:latin typeface="Calibri"/>
                <a:cs typeface="Calibri"/>
              </a:rPr>
              <a:t>or reduce  identified </a:t>
            </a:r>
            <a:r>
              <a:rPr sz="2400" spc="-15" dirty="0">
                <a:latin typeface="Calibri"/>
                <a:cs typeface="Calibri"/>
              </a:rPr>
              <a:t>hazards </a:t>
            </a:r>
            <a:r>
              <a:rPr sz="2400" spc="-5" dirty="0">
                <a:latin typeface="Calibri"/>
                <a:cs typeface="Calibri"/>
              </a:rPr>
              <a:t>and, </a:t>
            </a:r>
            <a:r>
              <a:rPr sz="2400" spc="-10" dirty="0">
                <a:latin typeface="Calibri"/>
                <a:cs typeface="Calibri"/>
              </a:rPr>
              <a:t>where </a:t>
            </a:r>
            <a:r>
              <a:rPr sz="2400" spc="-5" dirty="0">
                <a:latin typeface="Calibri"/>
                <a:cs typeface="Calibri"/>
              </a:rPr>
              <a:t>these </a:t>
            </a:r>
            <a:r>
              <a:rPr sz="2400" spc="-15" dirty="0">
                <a:latin typeface="Calibri"/>
                <a:cs typeface="Calibri"/>
              </a:rPr>
              <a:t>hazards </a:t>
            </a:r>
            <a:r>
              <a:rPr sz="2400" spc="-10" dirty="0">
                <a:latin typeface="Calibri"/>
                <a:cs typeface="Calibri"/>
              </a:rPr>
              <a:t>can’t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completely  </a:t>
            </a:r>
            <a:r>
              <a:rPr sz="2400" spc="-5" dirty="0">
                <a:latin typeface="Calibri"/>
                <a:cs typeface="Calibri"/>
              </a:rPr>
              <a:t>eliminated, the </a:t>
            </a:r>
            <a:r>
              <a:rPr sz="2400" spc="-25" dirty="0">
                <a:latin typeface="Calibri"/>
                <a:cs typeface="Calibri"/>
              </a:rPr>
              <a:t>ways </a:t>
            </a:r>
            <a:r>
              <a:rPr sz="2400" spc="-5" dirty="0">
                <a:latin typeface="Calibri"/>
                <a:cs typeface="Calibri"/>
              </a:rPr>
              <a:t>of warning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user about </a:t>
            </a:r>
            <a:r>
              <a:rPr sz="2400" spc="-10" dirty="0">
                <a:latin typeface="Calibri"/>
                <a:cs typeface="Calibri"/>
              </a:rPr>
              <a:t>residual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risks.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8582" y="474789"/>
            <a:ext cx="540639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Risk Assessment</a:t>
            </a:r>
            <a:r>
              <a:rPr spc="-80" dirty="0"/>
              <a:t> </a:t>
            </a:r>
            <a:r>
              <a:rPr spc="-10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520"/>
            <a:ext cx="7933055" cy="364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9464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Use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warning </a:t>
            </a:r>
            <a:r>
              <a:rPr sz="3200" spc="-5" dirty="0">
                <a:latin typeface="Calibri"/>
                <a:cs typeface="Calibri"/>
              </a:rPr>
              <a:t>signs and </a:t>
            </a:r>
            <a:r>
              <a:rPr sz="3200" spc="-10" dirty="0">
                <a:latin typeface="Calibri"/>
                <a:cs typeface="Calibri"/>
              </a:rPr>
              <a:t>guards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30" dirty="0">
                <a:latin typeface="Calibri"/>
                <a:cs typeface="Calibri"/>
              </a:rPr>
              <a:t>ways </a:t>
            </a:r>
            <a:r>
              <a:rPr sz="3200" spc="-25" dirty="0">
                <a:latin typeface="Calibri"/>
                <a:cs typeface="Calibri"/>
              </a:rPr>
              <a:t>to  </a:t>
            </a:r>
            <a:r>
              <a:rPr sz="3200" spc="-20" dirty="0">
                <a:latin typeface="Calibri"/>
                <a:cs typeface="Calibri"/>
              </a:rPr>
              <a:t>offset </a:t>
            </a:r>
            <a:r>
              <a:rPr sz="3200" spc="-10" dirty="0">
                <a:latin typeface="Calibri"/>
                <a:cs typeface="Calibri"/>
              </a:rPr>
              <a:t>residual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risk.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risk </a:t>
            </a:r>
            <a:r>
              <a:rPr sz="3200" spc="-10" dirty="0">
                <a:latin typeface="Calibri"/>
                <a:cs typeface="Calibri"/>
              </a:rPr>
              <a:t>assessment </a:t>
            </a:r>
            <a:r>
              <a:rPr sz="3200" spc="-20" dirty="0">
                <a:latin typeface="Calibri"/>
                <a:cs typeface="Calibri"/>
              </a:rPr>
              <a:t>standard </a:t>
            </a:r>
            <a:r>
              <a:rPr sz="3200" spc="-25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the Machine  </a:t>
            </a:r>
            <a:r>
              <a:rPr sz="3200" spc="-10" dirty="0">
                <a:latin typeface="Calibri"/>
                <a:cs typeface="Calibri"/>
              </a:rPr>
              <a:t>Directive </a:t>
            </a:r>
            <a:r>
              <a:rPr sz="3200" spc="-5" dirty="0">
                <a:latin typeface="Calibri"/>
                <a:cs typeface="Calibri"/>
              </a:rPr>
              <a:t>is EN 12100:2010; the risk  </a:t>
            </a:r>
            <a:r>
              <a:rPr sz="3200" spc="-10" dirty="0">
                <a:latin typeface="Calibri"/>
                <a:cs typeface="Calibri"/>
              </a:rPr>
              <a:t>assessment </a:t>
            </a:r>
            <a:r>
              <a:rPr sz="3200" spc="-20" dirty="0">
                <a:latin typeface="Calibri"/>
                <a:cs typeface="Calibri"/>
              </a:rPr>
              <a:t>standard </a:t>
            </a:r>
            <a:r>
              <a:rPr sz="3200" spc="-25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the Medical Device  </a:t>
            </a:r>
            <a:r>
              <a:rPr sz="3200" spc="-10" dirty="0">
                <a:latin typeface="Calibri"/>
                <a:cs typeface="Calibri"/>
              </a:rPr>
              <a:t>Directive </a:t>
            </a:r>
            <a:r>
              <a:rPr sz="3200" spc="-5" dirty="0">
                <a:latin typeface="Calibri"/>
                <a:cs typeface="Calibri"/>
              </a:rPr>
              <a:t>is EN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14971:201</a:t>
            </a:r>
            <a:r>
              <a:rPr lang="en-US" sz="3200" spc="-5" dirty="0">
                <a:latin typeface="Calibri"/>
                <a:cs typeface="Calibri"/>
              </a:rPr>
              <a:t>9</a:t>
            </a:r>
            <a:r>
              <a:rPr sz="3200" spc="-5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0774" y="474789"/>
            <a:ext cx="538162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Conformity</a:t>
            </a:r>
            <a:r>
              <a:rPr spc="-40" dirty="0"/>
              <a:t> </a:t>
            </a:r>
            <a:r>
              <a:rPr spc="-5" dirty="0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0172"/>
            <a:ext cx="7997190" cy="45730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47320" indent="-342900">
              <a:lnSpc>
                <a:spcPts val="281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libri"/>
                <a:cs typeface="Calibri"/>
              </a:rPr>
              <a:t>Conformity </a:t>
            </a:r>
            <a:r>
              <a:rPr sz="2600" spc="-5" dirty="0">
                <a:latin typeface="Calibri"/>
                <a:cs typeface="Calibri"/>
              </a:rPr>
              <a:t>assessment </a:t>
            </a:r>
            <a:r>
              <a:rPr sz="2600" dirty="0">
                <a:latin typeface="Calibri"/>
                <a:cs typeface="Calibri"/>
              </a:rPr>
              <a:t>is the </a:t>
            </a:r>
            <a:r>
              <a:rPr sz="2600" spc="-10" dirty="0">
                <a:latin typeface="Calibri"/>
                <a:cs typeface="Calibri"/>
              </a:rPr>
              <a:t>process </a:t>
            </a:r>
            <a:r>
              <a:rPr sz="2600" spc="-5" dirty="0">
                <a:latin typeface="Calibri"/>
                <a:cs typeface="Calibri"/>
              </a:rPr>
              <a:t>carried out </a:t>
            </a:r>
            <a:r>
              <a:rPr sz="2600" spc="-10" dirty="0">
                <a:latin typeface="Calibri"/>
                <a:cs typeface="Calibri"/>
              </a:rPr>
              <a:t>by </a:t>
            </a:r>
            <a:r>
              <a:rPr sz="2600" dirty="0">
                <a:latin typeface="Calibri"/>
                <a:cs typeface="Calibri"/>
              </a:rPr>
              <a:t>the  </a:t>
            </a:r>
            <a:r>
              <a:rPr sz="2600" spc="-10" dirty="0">
                <a:latin typeface="Calibri"/>
                <a:cs typeface="Calibri"/>
              </a:rPr>
              <a:t>manufacturer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5" dirty="0">
                <a:latin typeface="Calibri"/>
                <a:cs typeface="Calibri"/>
              </a:rPr>
              <a:t>show </a:t>
            </a:r>
            <a:r>
              <a:rPr sz="2600" spc="-10" dirty="0">
                <a:latin typeface="Calibri"/>
                <a:cs typeface="Calibri"/>
              </a:rPr>
              <a:t>that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product </a:t>
            </a:r>
            <a:r>
              <a:rPr sz="2600" spc="-5" dirty="0">
                <a:latin typeface="Calibri"/>
                <a:cs typeface="Calibri"/>
              </a:rPr>
              <a:t>has met  </a:t>
            </a:r>
            <a:r>
              <a:rPr sz="2600" spc="-10" dirty="0">
                <a:latin typeface="Calibri"/>
                <a:cs typeface="Calibri"/>
              </a:rPr>
              <a:t>appropriate </a:t>
            </a:r>
            <a:r>
              <a:rPr sz="2600" dirty="0">
                <a:latin typeface="Calibri"/>
                <a:cs typeface="Calibri"/>
              </a:rPr>
              <a:t>CE mark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directives.</a:t>
            </a:r>
            <a:endParaRPr sz="2600" dirty="0">
              <a:latin typeface="Calibri"/>
              <a:cs typeface="Calibri"/>
            </a:endParaRPr>
          </a:p>
          <a:p>
            <a:pPr marL="684530">
              <a:lnSpc>
                <a:spcPct val="100000"/>
              </a:lnSpc>
              <a:spcBef>
                <a:spcPts val="270"/>
              </a:spcBef>
            </a:pPr>
            <a:r>
              <a:rPr sz="2600" u="heavy" spc="-10" dirty="0">
                <a:latin typeface="Calibri"/>
                <a:cs typeface="Calibri"/>
              </a:rPr>
              <a:t>How </a:t>
            </a:r>
            <a:r>
              <a:rPr sz="2600" u="heavy" spc="-15" dirty="0">
                <a:latin typeface="Calibri"/>
                <a:cs typeface="Calibri"/>
              </a:rPr>
              <a:t>to </a:t>
            </a:r>
            <a:r>
              <a:rPr sz="2600" u="heavy" spc="-5" dirty="0">
                <a:latin typeface="Calibri"/>
                <a:cs typeface="Calibri"/>
              </a:rPr>
              <a:t>Determine </a:t>
            </a:r>
            <a:r>
              <a:rPr sz="2600" u="heavy" spc="-10" dirty="0">
                <a:latin typeface="Calibri"/>
                <a:cs typeface="Calibri"/>
              </a:rPr>
              <a:t>Conformity</a:t>
            </a:r>
            <a:r>
              <a:rPr sz="2600" u="heavy" spc="-50" dirty="0">
                <a:latin typeface="Calibri"/>
                <a:cs typeface="Calibri"/>
              </a:rPr>
              <a:t> </a:t>
            </a:r>
            <a:r>
              <a:rPr sz="2600" u="heavy" spc="-5" dirty="0">
                <a:latin typeface="Calibri"/>
                <a:cs typeface="Calibri"/>
              </a:rPr>
              <a:t>Assessment</a:t>
            </a:r>
            <a:endParaRPr sz="2600" dirty="0">
              <a:latin typeface="Calibri"/>
              <a:cs typeface="Calibri"/>
            </a:endParaRPr>
          </a:p>
          <a:p>
            <a:pPr marL="460375">
              <a:lnSpc>
                <a:spcPct val="100000"/>
              </a:lnSpc>
              <a:spcBef>
                <a:spcPts val="310"/>
              </a:spcBef>
            </a:pPr>
            <a:r>
              <a:rPr sz="2600" spc="-5" dirty="0">
                <a:latin typeface="Calibri"/>
                <a:cs typeface="Calibri"/>
              </a:rPr>
              <a:t>--Which </a:t>
            </a:r>
            <a:r>
              <a:rPr sz="2600" dirty="0">
                <a:latin typeface="Calibri"/>
                <a:cs typeface="Calibri"/>
              </a:rPr>
              <a:t>CE mark </a:t>
            </a:r>
            <a:r>
              <a:rPr sz="2600" spc="-5" dirty="0">
                <a:latin typeface="Calibri"/>
                <a:cs typeface="Calibri"/>
              </a:rPr>
              <a:t>directives </a:t>
            </a:r>
            <a:r>
              <a:rPr sz="2600" spc="-15" dirty="0">
                <a:latin typeface="Calibri"/>
                <a:cs typeface="Calibri"/>
              </a:rPr>
              <a:t>cover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product?</a:t>
            </a:r>
            <a:endParaRPr sz="2600" dirty="0">
              <a:latin typeface="Calibri"/>
              <a:cs typeface="Calibri"/>
            </a:endParaRPr>
          </a:p>
          <a:p>
            <a:pPr marL="684530" marR="958850" indent="-224154">
              <a:lnSpc>
                <a:spcPct val="110000"/>
              </a:lnSpc>
            </a:pPr>
            <a:r>
              <a:rPr sz="2600" spc="-5" dirty="0">
                <a:latin typeface="Calibri"/>
                <a:cs typeface="Calibri"/>
              </a:rPr>
              <a:t>--Some directives, </a:t>
            </a:r>
            <a:r>
              <a:rPr sz="2600" dirty="0">
                <a:latin typeface="Calibri"/>
                <a:cs typeface="Calibri"/>
              </a:rPr>
              <a:t>such as the Machine</a:t>
            </a:r>
            <a:r>
              <a:rPr sz="2600" spc="-16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Directive,  allow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10" dirty="0">
                <a:latin typeface="Calibri"/>
                <a:cs typeface="Calibri"/>
              </a:rPr>
              <a:t>‘self-certification’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10" dirty="0">
                <a:latin typeface="Calibri"/>
                <a:cs typeface="Calibri"/>
              </a:rPr>
              <a:t>most </a:t>
            </a:r>
            <a:r>
              <a:rPr sz="2600" spc="-5" dirty="0">
                <a:latin typeface="Calibri"/>
                <a:cs typeface="Calibri"/>
              </a:rPr>
              <a:t>cases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by</a:t>
            </a:r>
            <a:endParaRPr sz="2600" dirty="0">
              <a:latin typeface="Calibri"/>
              <a:cs typeface="Calibri"/>
            </a:endParaRPr>
          </a:p>
          <a:p>
            <a:pPr marL="684530" marR="5080">
              <a:lnSpc>
                <a:spcPct val="110000"/>
              </a:lnSpc>
            </a:pPr>
            <a:r>
              <a:rPr sz="2600" spc="-5" dirty="0">
                <a:latin typeface="Calibri"/>
                <a:cs typeface="Calibri"/>
              </a:rPr>
              <a:t>meeting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‘essential </a:t>
            </a:r>
            <a:r>
              <a:rPr sz="2600" dirty="0">
                <a:latin typeface="Calibri"/>
                <a:cs typeface="Calibri"/>
              </a:rPr>
              <a:t>health and </a:t>
            </a:r>
            <a:r>
              <a:rPr sz="2600" spc="-15" dirty="0">
                <a:latin typeface="Calibri"/>
                <a:cs typeface="Calibri"/>
              </a:rPr>
              <a:t>safety</a:t>
            </a:r>
            <a:r>
              <a:rPr sz="2600" spc="-1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requirements’  </a:t>
            </a:r>
            <a:r>
              <a:rPr sz="2600" dirty="0">
                <a:latin typeface="Calibri"/>
                <a:cs typeface="Calibri"/>
              </a:rPr>
              <a:t>seen in </a:t>
            </a:r>
            <a:r>
              <a:rPr sz="2600" spc="-10" dirty="0">
                <a:latin typeface="Calibri"/>
                <a:cs typeface="Calibri"/>
              </a:rPr>
              <a:t>Annex </a:t>
            </a:r>
            <a:r>
              <a:rPr sz="2600" dirty="0">
                <a:latin typeface="Calibri"/>
                <a:cs typeface="Calibri"/>
              </a:rPr>
              <a:t>I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 Machine</a:t>
            </a:r>
            <a:r>
              <a:rPr sz="2600" spc="-18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Directive</a:t>
            </a:r>
            <a:r>
              <a:rPr lang="en-US" sz="2600" spc="-5" dirty="0">
                <a:latin typeface="Calibri"/>
                <a:cs typeface="Calibri"/>
              </a:rPr>
              <a:t>.</a:t>
            </a:r>
          </a:p>
          <a:p>
            <a:pPr marL="684530" marR="5080">
              <a:lnSpc>
                <a:spcPct val="110000"/>
              </a:lnSpc>
            </a:pPr>
            <a:endParaRPr lang="en-US" sz="2600" spc="-5" dirty="0">
              <a:latin typeface="Calibri"/>
              <a:cs typeface="Calibri"/>
            </a:endParaRPr>
          </a:p>
          <a:p>
            <a:pPr marL="684530" marR="5080">
              <a:lnSpc>
                <a:spcPct val="110000"/>
              </a:lnSpc>
            </a:pPr>
            <a:r>
              <a:rPr lang="en-US" sz="2600" spc="-5" dirty="0">
                <a:latin typeface="Calibri"/>
                <a:cs typeface="Calibri"/>
              </a:rPr>
              <a:t>Internal production control module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0774" y="428752"/>
            <a:ext cx="538162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Conformity</a:t>
            </a:r>
            <a:r>
              <a:rPr spc="-40" dirty="0"/>
              <a:t> </a:t>
            </a:r>
            <a:r>
              <a:rPr spc="-5" dirty="0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1783" y="1604548"/>
            <a:ext cx="7652384" cy="4709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3530" marR="654685" indent="-291465">
              <a:lnSpc>
                <a:spcPct val="118900"/>
              </a:lnSpc>
            </a:pPr>
            <a:r>
              <a:rPr sz="3200" dirty="0">
                <a:latin typeface="Calibri"/>
                <a:cs typeface="Calibri"/>
              </a:rPr>
              <a:t>--Other </a:t>
            </a:r>
            <a:r>
              <a:rPr sz="3200" spc="-10" dirty="0">
                <a:latin typeface="Calibri"/>
                <a:cs typeface="Calibri"/>
              </a:rPr>
              <a:t>products, </a:t>
            </a:r>
            <a:r>
              <a:rPr sz="3200" spc="-5" dirty="0">
                <a:latin typeface="Calibri"/>
                <a:cs typeface="Calibri"/>
              </a:rPr>
              <a:t>such </a:t>
            </a:r>
            <a:r>
              <a:rPr sz="3200" dirty="0">
                <a:latin typeface="Calibri"/>
                <a:cs typeface="Calibri"/>
              </a:rPr>
              <a:t>as </a:t>
            </a:r>
            <a:r>
              <a:rPr sz="3200" spc="-5" dirty="0">
                <a:latin typeface="Calibri"/>
                <a:cs typeface="Calibri"/>
              </a:rPr>
              <a:t>Class II </a:t>
            </a:r>
            <a:r>
              <a:rPr sz="3200" dirty="0">
                <a:latin typeface="Calibri"/>
                <a:cs typeface="Calibri"/>
              </a:rPr>
              <a:t>or </a:t>
            </a:r>
            <a:r>
              <a:rPr sz="3200" spc="-5" dirty="0">
                <a:latin typeface="Calibri"/>
                <a:cs typeface="Calibri"/>
              </a:rPr>
              <a:t>III  </a:t>
            </a:r>
            <a:r>
              <a:rPr sz="2800" spc="-10" dirty="0">
                <a:latin typeface="Calibri"/>
                <a:cs typeface="Calibri"/>
              </a:rPr>
              <a:t>medical devices, certain kinds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personal  protective </a:t>
            </a:r>
            <a:r>
              <a:rPr sz="2800" spc="-10" dirty="0">
                <a:latin typeface="Calibri"/>
                <a:cs typeface="Calibri"/>
              </a:rPr>
              <a:t>equipment,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pressure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equipment,</a:t>
            </a:r>
            <a:endParaRPr sz="2800" dirty="0">
              <a:latin typeface="Calibri"/>
              <a:cs typeface="Calibri"/>
            </a:endParaRPr>
          </a:p>
          <a:p>
            <a:pPr marL="384175" marR="123189" indent="-80645">
              <a:lnSpc>
                <a:spcPct val="120000"/>
              </a:lnSpc>
            </a:pPr>
            <a:r>
              <a:rPr sz="2800" spc="-15" dirty="0">
                <a:latin typeface="Calibri"/>
                <a:cs typeface="Calibri"/>
              </a:rPr>
              <a:t>must </a:t>
            </a:r>
            <a:r>
              <a:rPr sz="2800" spc="-5" dirty="0">
                <a:latin typeface="Calibri"/>
                <a:cs typeface="Calibri"/>
              </a:rPr>
              <a:t>be certified and </a:t>
            </a:r>
            <a:r>
              <a:rPr sz="2800" spc="-20" dirty="0">
                <a:latin typeface="Calibri"/>
                <a:cs typeface="Calibri"/>
              </a:rPr>
              <a:t>approved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0" dirty="0">
                <a:latin typeface="Calibri"/>
                <a:cs typeface="Calibri"/>
              </a:rPr>
              <a:t>notified </a:t>
            </a:r>
            <a:r>
              <a:rPr sz="2800" spc="-5" dirty="0">
                <a:latin typeface="Calibri"/>
                <a:cs typeface="Calibri"/>
              </a:rPr>
              <a:t>body  </a:t>
            </a:r>
            <a:r>
              <a:rPr sz="2800" spc="-10" dirty="0">
                <a:latin typeface="Calibri"/>
                <a:cs typeface="Calibri"/>
              </a:rPr>
              <a:t>in </a:t>
            </a:r>
            <a:r>
              <a:rPr sz="2800" spc="-15" dirty="0">
                <a:latin typeface="Calibri"/>
                <a:cs typeface="Calibri"/>
              </a:rPr>
              <a:t>Europe </a:t>
            </a:r>
            <a:r>
              <a:rPr sz="2800" spc="-10" dirty="0">
                <a:latin typeface="Calibri"/>
                <a:cs typeface="Calibri"/>
              </a:rPr>
              <a:t>because </a:t>
            </a:r>
            <a:r>
              <a:rPr sz="2800" spc="-5" dirty="0">
                <a:latin typeface="Calibri"/>
                <a:cs typeface="Calibri"/>
              </a:rPr>
              <a:t>these </a:t>
            </a:r>
            <a:r>
              <a:rPr sz="2800" spc="-15" dirty="0">
                <a:latin typeface="Calibri"/>
                <a:cs typeface="Calibri"/>
              </a:rPr>
              <a:t>products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5" dirty="0">
                <a:latin typeface="Calibri"/>
                <a:cs typeface="Calibri"/>
              </a:rPr>
              <a:t>too</a:t>
            </a:r>
            <a:r>
              <a:rPr sz="2800" spc="20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risky.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en-US" sz="3500" dirty="0">
                <a:latin typeface="Times New Roman"/>
                <a:cs typeface="Times New Roman"/>
              </a:rPr>
              <a:t>     (</a:t>
            </a:r>
            <a:r>
              <a:rPr lang="en-US" sz="2800" dirty="0">
                <a:latin typeface="Times New Roman"/>
                <a:cs typeface="Times New Roman"/>
              </a:rPr>
              <a:t>known as type approval)</a:t>
            </a:r>
            <a:endParaRPr sz="3500" dirty="0">
              <a:latin typeface="Times New Roman"/>
              <a:cs typeface="Times New Roman"/>
            </a:endParaRPr>
          </a:p>
          <a:p>
            <a:pPr marL="384175" marR="5080" indent="-242570">
              <a:lnSpc>
                <a:spcPct val="120000"/>
              </a:lnSpc>
            </a:pPr>
            <a:r>
              <a:rPr sz="2800" spc="-10" dirty="0">
                <a:latin typeface="Calibri"/>
                <a:cs typeface="Calibri"/>
              </a:rPr>
              <a:t>--There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labs in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US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spc="-15" dirty="0">
                <a:latin typeface="Calibri"/>
                <a:cs typeface="Calibri"/>
              </a:rPr>
              <a:t>sub-contract </a:t>
            </a:r>
            <a:r>
              <a:rPr sz="2800" spc="-5" dirty="0">
                <a:latin typeface="Calibri"/>
                <a:cs typeface="Calibri"/>
              </a:rPr>
              <a:t>with the  EU </a:t>
            </a:r>
            <a:r>
              <a:rPr sz="2800" spc="-10" dirty="0">
                <a:latin typeface="Calibri"/>
                <a:cs typeface="Calibri"/>
              </a:rPr>
              <a:t>notified bodies </a:t>
            </a:r>
            <a:r>
              <a:rPr sz="2800" spc="-5" dirty="0">
                <a:latin typeface="Calibri"/>
                <a:cs typeface="Calibri"/>
              </a:rPr>
              <a:t>so </a:t>
            </a:r>
            <a:r>
              <a:rPr sz="2800" spc="-15" dirty="0">
                <a:latin typeface="Calibri"/>
                <a:cs typeface="Calibri"/>
              </a:rPr>
              <a:t>testing </a:t>
            </a:r>
            <a:r>
              <a:rPr sz="2800" spc="-10" dirty="0">
                <a:latin typeface="Calibri"/>
                <a:cs typeface="Calibri"/>
              </a:rPr>
              <a:t>can </a:t>
            </a:r>
            <a:r>
              <a:rPr sz="2800" spc="-5" dirty="0">
                <a:latin typeface="Calibri"/>
                <a:cs typeface="Calibri"/>
              </a:rPr>
              <a:t>be done </a:t>
            </a:r>
            <a:r>
              <a:rPr sz="2800" spc="-10" dirty="0">
                <a:latin typeface="Calibri"/>
                <a:cs typeface="Calibri"/>
              </a:rPr>
              <a:t>in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</a:t>
            </a:r>
            <a:endParaRPr sz="2800" dirty="0">
              <a:latin typeface="Calibri"/>
              <a:cs typeface="Calibri"/>
            </a:endParaRPr>
          </a:p>
          <a:p>
            <a:pPr marL="384175">
              <a:lnSpc>
                <a:spcPct val="100000"/>
              </a:lnSpc>
              <a:spcBef>
                <a:spcPts val="670"/>
              </a:spcBef>
            </a:pPr>
            <a:r>
              <a:rPr sz="2800" spc="-15" dirty="0">
                <a:latin typeface="Calibri"/>
                <a:cs typeface="Calibri"/>
              </a:rPr>
              <a:t>U.S.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these higher </a:t>
            </a:r>
            <a:r>
              <a:rPr sz="2800" spc="-10" dirty="0">
                <a:latin typeface="Calibri"/>
                <a:cs typeface="Calibri"/>
              </a:rPr>
              <a:t>risk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products.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0774" y="474789"/>
            <a:ext cx="538162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Conformity</a:t>
            </a:r>
            <a:r>
              <a:rPr spc="-40" dirty="0"/>
              <a:t> </a:t>
            </a:r>
            <a:r>
              <a:rPr spc="-5" dirty="0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6616"/>
            <a:ext cx="7947025" cy="4048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buFont typeface="Arial"/>
              <a:buChar char="•"/>
              <a:tabLst>
                <a:tab pos="354965" algn="l"/>
                <a:tab pos="355600" algn="l"/>
                <a:tab pos="5187315" algn="l"/>
              </a:tabLst>
            </a:pPr>
            <a:r>
              <a:rPr sz="3200" spc="-15" dirty="0">
                <a:latin typeface="Calibri"/>
                <a:cs typeface="Calibri"/>
              </a:rPr>
              <a:t>Manufacturers de-facto </a:t>
            </a:r>
            <a:r>
              <a:rPr sz="3200" spc="-25" dirty="0">
                <a:latin typeface="Calibri"/>
                <a:cs typeface="Calibri"/>
              </a:rPr>
              <a:t>have to </a:t>
            </a:r>
            <a:r>
              <a:rPr sz="3200" spc="-5" dirty="0">
                <a:latin typeface="Calibri"/>
                <a:cs typeface="Calibri"/>
              </a:rPr>
              <a:t>use </a:t>
            </a:r>
            <a:r>
              <a:rPr sz="3200" spc="-10" dirty="0">
                <a:latin typeface="Calibri"/>
                <a:cs typeface="Calibri"/>
              </a:rPr>
              <a:t>European  </a:t>
            </a:r>
            <a:r>
              <a:rPr sz="3200" spc="-20" dirty="0">
                <a:latin typeface="Calibri"/>
                <a:cs typeface="Calibri"/>
              </a:rPr>
              <a:t>standards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certify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the EMC and Low  </a:t>
            </a:r>
            <a:r>
              <a:rPr sz="3200" spc="-30" dirty="0">
                <a:latin typeface="Calibri"/>
                <a:cs typeface="Calibri"/>
              </a:rPr>
              <a:t>Voltage </a:t>
            </a:r>
            <a:r>
              <a:rPr sz="3200" spc="-10" dirty="0">
                <a:latin typeface="Calibri"/>
                <a:cs typeface="Calibri"/>
              </a:rPr>
              <a:t>Directives </a:t>
            </a:r>
            <a:r>
              <a:rPr sz="3200" spc="-5" dirty="0">
                <a:latin typeface="Calibri"/>
                <a:cs typeface="Calibri"/>
              </a:rPr>
              <a:t>and </a:t>
            </a:r>
            <a:r>
              <a:rPr sz="3200" dirty="0">
                <a:latin typeface="Calibri"/>
                <a:cs typeface="Calibri"/>
              </a:rPr>
              <a:t>need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confirm </a:t>
            </a:r>
            <a:r>
              <a:rPr sz="3200" spc="-5" dirty="0">
                <a:latin typeface="Calibri"/>
                <a:cs typeface="Calibri"/>
              </a:rPr>
              <a:t>this  with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25" dirty="0">
                <a:latin typeface="Calibri"/>
                <a:cs typeface="Calibri"/>
              </a:rPr>
              <a:t>test </a:t>
            </a:r>
            <a:r>
              <a:rPr sz="3200" spc="-10" dirty="0">
                <a:latin typeface="Calibri"/>
                <a:cs typeface="Calibri"/>
              </a:rPr>
              <a:t>result </a:t>
            </a:r>
            <a:r>
              <a:rPr sz="3200" spc="-15" dirty="0">
                <a:latin typeface="Calibri"/>
                <a:cs typeface="Calibri"/>
              </a:rPr>
              <a:t>from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lab.	The </a:t>
            </a:r>
            <a:r>
              <a:rPr sz="3200" dirty="0">
                <a:latin typeface="Calibri"/>
                <a:cs typeface="Calibri"/>
              </a:rPr>
              <a:t>lab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does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not  </a:t>
            </a:r>
            <a:r>
              <a:rPr sz="3200" spc="-25" dirty="0">
                <a:latin typeface="Calibri"/>
                <a:cs typeface="Calibri"/>
              </a:rPr>
              <a:t>have to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15" dirty="0">
                <a:latin typeface="Calibri"/>
                <a:cs typeface="Calibri"/>
              </a:rPr>
              <a:t>affiliated </a:t>
            </a:r>
            <a:r>
              <a:rPr sz="3200" spc="-5" dirty="0">
                <a:latin typeface="Calibri"/>
                <a:cs typeface="Calibri"/>
              </a:rPr>
              <a:t>with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notified body but  </a:t>
            </a:r>
            <a:r>
              <a:rPr sz="3200" dirty="0">
                <a:latin typeface="Calibri"/>
                <a:cs typeface="Calibri"/>
              </a:rPr>
              <a:t>has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be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accredited.</a:t>
            </a:r>
            <a:endParaRPr sz="3200">
              <a:latin typeface="Calibri"/>
              <a:cs typeface="Calibri"/>
            </a:endParaRPr>
          </a:p>
          <a:p>
            <a:pPr marL="355600" marR="76835" indent="-342900">
              <a:lnSpc>
                <a:spcPts val="346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40" dirty="0">
                <a:latin typeface="Calibri"/>
                <a:cs typeface="Calibri"/>
              </a:rPr>
              <a:t>SME’s </a:t>
            </a:r>
            <a:r>
              <a:rPr sz="3200" spc="-15" dirty="0">
                <a:latin typeface="Calibri"/>
                <a:cs typeface="Calibri"/>
              </a:rPr>
              <a:t>top </a:t>
            </a:r>
            <a:r>
              <a:rPr sz="3200" spc="-10" dirty="0">
                <a:latin typeface="Calibri"/>
                <a:cs typeface="Calibri"/>
              </a:rPr>
              <a:t>complaint </a:t>
            </a:r>
            <a:r>
              <a:rPr sz="3200" dirty="0">
                <a:latin typeface="Calibri"/>
                <a:cs typeface="Calibri"/>
              </a:rPr>
              <a:t>about </a:t>
            </a:r>
            <a:r>
              <a:rPr sz="3200" spc="-5" dirty="0">
                <a:latin typeface="Calibri"/>
                <a:cs typeface="Calibri"/>
              </a:rPr>
              <a:t>the CE mark  </a:t>
            </a:r>
            <a:r>
              <a:rPr sz="3200" spc="-20" dirty="0">
                <a:latin typeface="Calibri"/>
                <a:cs typeface="Calibri"/>
              </a:rPr>
              <a:t>program </a:t>
            </a:r>
            <a:r>
              <a:rPr sz="3200" spc="-5" dirty="0">
                <a:latin typeface="Calibri"/>
                <a:cs typeface="Calibri"/>
              </a:rPr>
              <a:t>is the </a:t>
            </a:r>
            <a:r>
              <a:rPr sz="3200" spc="-10" dirty="0">
                <a:latin typeface="Calibri"/>
                <a:cs typeface="Calibri"/>
              </a:rPr>
              <a:t>expense associated </a:t>
            </a:r>
            <a:r>
              <a:rPr sz="3200" spc="-5" dirty="0">
                <a:latin typeface="Calibri"/>
                <a:cs typeface="Calibri"/>
              </a:rPr>
              <a:t>with these  </a:t>
            </a:r>
            <a:r>
              <a:rPr sz="3200" dirty="0">
                <a:latin typeface="Calibri"/>
                <a:cs typeface="Calibri"/>
              </a:rPr>
              <a:t>lab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tests.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0674" y="576897"/>
            <a:ext cx="6978650" cy="521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/>
              <a:t>Declaration </a:t>
            </a:r>
            <a:r>
              <a:rPr sz="3200" dirty="0"/>
              <a:t>of </a:t>
            </a:r>
            <a:r>
              <a:rPr sz="3200" spc="-15" dirty="0"/>
              <a:t>Conformity </a:t>
            </a:r>
            <a:r>
              <a:rPr sz="3200" spc="-5" dirty="0"/>
              <a:t>and CE</a:t>
            </a:r>
            <a:r>
              <a:rPr sz="3200" spc="45" dirty="0"/>
              <a:t> </a:t>
            </a:r>
            <a:r>
              <a:rPr sz="3200" spc="-5" dirty="0"/>
              <a:t>Marking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7854950" cy="404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54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Declaration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Conformity </a:t>
            </a:r>
            <a:r>
              <a:rPr sz="2800" spc="-5" dirty="0">
                <a:latin typeface="Calibri"/>
                <a:cs typeface="Calibri"/>
              </a:rPr>
              <a:t>(DOC)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0" dirty="0">
                <a:latin typeface="Calibri"/>
                <a:cs typeface="Calibri"/>
              </a:rPr>
              <a:t>sheet </a:t>
            </a:r>
            <a:r>
              <a:rPr sz="2800" spc="-5" dirty="0">
                <a:latin typeface="Calibri"/>
                <a:cs typeface="Calibri"/>
              </a:rPr>
              <a:t>of  paper </a:t>
            </a:r>
            <a:r>
              <a:rPr sz="2800" spc="-10" dirty="0">
                <a:latin typeface="Calibri"/>
                <a:cs typeface="Calibri"/>
              </a:rPr>
              <a:t>that accompanies </a:t>
            </a:r>
            <a:r>
              <a:rPr sz="2800" spc="-5" dirty="0">
                <a:latin typeface="Calibri"/>
                <a:cs typeface="Calibri"/>
              </a:rPr>
              <a:t>each </a:t>
            </a:r>
            <a:r>
              <a:rPr sz="2800" spc="-10" dirty="0">
                <a:latin typeface="Calibri"/>
                <a:cs typeface="Calibri"/>
              </a:rPr>
              <a:t>shipment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tells </a:t>
            </a:r>
            <a:r>
              <a:rPr sz="2800" spc="-5" dirty="0">
                <a:latin typeface="Calibri"/>
                <a:cs typeface="Calibri"/>
              </a:rPr>
              <a:t>EU  </a:t>
            </a:r>
            <a:r>
              <a:rPr sz="2800" spc="-15" dirty="0">
                <a:latin typeface="Calibri"/>
                <a:cs typeface="Calibri"/>
              </a:rPr>
              <a:t>customs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product </a:t>
            </a:r>
            <a:r>
              <a:rPr sz="2800" spc="-5" dirty="0">
                <a:latin typeface="Calibri"/>
                <a:cs typeface="Calibri"/>
              </a:rPr>
              <a:t>has </a:t>
            </a:r>
            <a:r>
              <a:rPr sz="2800" spc="-10" dirty="0">
                <a:latin typeface="Calibri"/>
                <a:cs typeface="Calibri"/>
              </a:rPr>
              <a:t>met </a:t>
            </a:r>
            <a:r>
              <a:rPr sz="2800" spc="-5" dirty="0">
                <a:latin typeface="Calibri"/>
                <a:cs typeface="Calibri"/>
              </a:rPr>
              <a:t>CE mark  </a:t>
            </a:r>
            <a:r>
              <a:rPr sz="2800" spc="-15" dirty="0">
                <a:latin typeface="Calibri"/>
                <a:cs typeface="Calibri"/>
              </a:rPr>
              <a:t>requirements.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  <a:tab pos="7065645" algn="l"/>
              </a:tabLst>
            </a:pPr>
            <a:r>
              <a:rPr sz="2800" spc="-5" dirty="0">
                <a:latin typeface="Calibri"/>
                <a:cs typeface="Calibri"/>
              </a:rPr>
              <a:t>The CE mark </a:t>
            </a:r>
            <a:r>
              <a:rPr sz="2800" spc="-15" dirty="0">
                <a:latin typeface="Calibri"/>
                <a:cs typeface="Calibri"/>
              </a:rPr>
              <a:t>must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20" dirty="0">
                <a:latin typeface="Calibri"/>
                <a:cs typeface="Calibri"/>
              </a:rPr>
              <a:t>affixed </a:t>
            </a:r>
            <a:r>
              <a:rPr sz="2800" spc="-5" dirty="0">
                <a:latin typeface="Calibri"/>
                <a:cs typeface="Calibri"/>
              </a:rPr>
              <a:t>near the name </a:t>
            </a:r>
            <a:r>
              <a:rPr sz="2800" spc="-15" dirty="0">
                <a:latin typeface="Calibri"/>
                <a:cs typeface="Calibri"/>
              </a:rPr>
              <a:t>plate </a:t>
            </a:r>
            <a:r>
              <a:rPr sz="2800" spc="-5" dirty="0">
                <a:latin typeface="Calibri"/>
                <a:cs typeface="Calibri"/>
              </a:rPr>
              <a:t>of  the </a:t>
            </a:r>
            <a:r>
              <a:rPr sz="2800" spc="-15" dirty="0">
                <a:latin typeface="Calibri"/>
                <a:cs typeface="Calibri"/>
              </a:rPr>
              <a:t>manufacturer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must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5" dirty="0">
                <a:latin typeface="Calibri"/>
                <a:cs typeface="Calibri"/>
              </a:rPr>
              <a:t>at least</a:t>
            </a:r>
            <a:r>
              <a:rPr sz="2800" spc="2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5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mm.	</a:t>
            </a:r>
            <a:r>
              <a:rPr sz="2800" spc="-5" dirty="0">
                <a:latin typeface="Calibri"/>
                <a:cs typeface="Calibri"/>
              </a:rPr>
              <a:t>The  name of </a:t>
            </a:r>
            <a:r>
              <a:rPr sz="2800" spc="-10" dirty="0">
                <a:latin typeface="Calibri"/>
                <a:cs typeface="Calibri"/>
              </a:rPr>
              <a:t>the importer is also </a:t>
            </a:r>
            <a:r>
              <a:rPr sz="2800" spc="-5" dirty="0">
                <a:latin typeface="Calibri"/>
                <a:cs typeface="Calibri"/>
              </a:rPr>
              <a:t>supposed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on </a:t>
            </a:r>
            <a:r>
              <a:rPr sz="2800" spc="-10" dirty="0">
                <a:latin typeface="Calibri"/>
                <a:cs typeface="Calibri"/>
              </a:rPr>
              <a:t>the  </a:t>
            </a:r>
            <a:r>
              <a:rPr sz="2800" spc="-15" dirty="0">
                <a:latin typeface="Calibri"/>
                <a:cs typeface="Calibri"/>
              </a:rPr>
              <a:t>product </a:t>
            </a:r>
            <a:r>
              <a:rPr sz="2800" spc="-10" dirty="0">
                <a:latin typeface="Calibri"/>
                <a:cs typeface="Calibri"/>
              </a:rPr>
              <a:t>packaging </a:t>
            </a:r>
            <a:r>
              <a:rPr sz="2800" spc="-5" dirty="0">
                <a:latin typeface="Calibri"/>
                <a:cs typeface="Calibri"/>
              </a:rPr>
              <a:t>or on </a:t>
            </a: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DOC.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9522" y="576897"/>
            <a:ext cx="5601970" cy="521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/>
              <a:t>Sample </a:t>
            </a:r>
            <a:r>
              <a:rPr sz="3200" spc="-10" dirty="0"/>
              <a:t>Declaration </a:t>
            </a:r>
            <a:r>
              <a:rPr sz="3200" dirty="0"/>
              <a:t>of</a:t>
            </a:r>
            <a:r>
              <a:rPr sz="3200" spc="-25" dirty="0"/>
              <a:t> </a:t>
            </a:r>
            <a:r>
              <a:rPr sz="3200" spc="-15" dirty="0"/>
              <a:t>Conformity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52956"/>
            <a:ext cx="4328160" cy="397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0000"/>
              </a:lnSpc>
            </a:pPr>
            <a:r>
              <a:rPr sz="2400" spc="-5" dirty="0">
                <a:latin typeface="Calibri"/>
                <a:cs typeface="Calibri"/>
              </a:rPr>
              <a:t>(</a:t>
            </a:r>
            <a:r>
              <a:rPr sz="2400" u="heavy" spc="-5" dirty="0">
                <a:latin typeface="Calibri"/>
                <a:cs typeface="Calibri"/>
              </a:rPr>
              <a:t>Upper </a:t>
            </a:r>
            <a:r>
              <a:rPr sz="2400" u="heavy" spc="-10" dirty="0">
                <a:latin typeface="Calibri"/>
                <a:cs typeface="Calibri"/>
              </a:rPr>
              <a:t>left </a:t>
            </a:r>
            <a:r>
              <a:rPr sz="2400" u="heavy" spc="-5" dirty="0">
                <a:latin typeface="Calibri"/>
                <a:cs typeface="Calibri"/>
              </a:rPr>
              <a:t>hand corner</a:t>
            </a:r>
            <a:r>
              <a:rPr sz="2400" spc="-5" dirty="0">
                <a:latin typeface="Calibri"/>
                <a:cs typeface="Calibri"/>
              </a:rPr>
              <a:t>)  </a:t>
            </a:r>
            <a:r>
              <a:rPr sz="2400" spc="-10" dirty="0">
                <a:latin typeface="Calibri"/>
                <a:cs typeface="Calibri"/>
              </a:rPr>
              <a:t>Manufacturer: </a:t>
            </a:r>
            <a:r>
              <a:rPr sz="2400" spc="-5" dirty="0">
                <a:latin typeface="Calibri"/>
                <a:cs typeface="Calibri"/>
              </a:rPr>
              <a:t>Jones Printing </a:t>
            </a:r>
            <a:r>
              <a:rPr sz="2400" spc="-10" dirty="0">
                <a:latin typeface="Calibri"/>
                <a:cs typeface="Calibri"/>
              </a:rPr>
              <a:t>Press  </a:t>
            </a:r>
            <a:r>
              <a:rPr sz="2400" spc="-5" dirty="0">
                <a:latin typeface="Calibri"/>
                <a:cs typeface="Calibri"/>
              </a:rPr>
              <a:t>325 </a:t>
            </a:r>
            <a:r>
              <a:rPr sz="2400" spc="-20" dirty="0">
                <a:latin typeface="Calibri"/>
                <a:cs typeface="Calibri"/>
              </a:rPr>
              <a:t>Grassy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Knoll</a:t>
            </a:r>
            <a:endParaRPr sz="2400">
              <a:latin typeface="Calibri"/>
              <a:cs typeface="Calibri"/>
            </a:endParaRPr>
          </a:p>
          <a:p>
            <a:pPr marL="12700" marR="561340">
              <a:lnSpc>
                <a:spcPct val="120000"/>
              </a:lnSpc>
            </a:pPr>
            <a:r>
              <a:rPr sz="2400" spc="-10" dirty="0">
                <a:latin typeface="Calibri"/>
                <a:cs typeface="Calibri"/>
              </a:rPr>
              <a:t>Garden </a:t>
            </a:r>
            <a:r>
              <a:rPr sz="2400" spc="-35" dirty="0">
                <a:latin typeface="Calibri"/>
                <a:cs typeface="Calibri"/>
              </a:rPr>
              <a:t>City, </a:t>
            </a:r>
            <a:r>
              <a:rPr sz="2400" spc="-5" dirty="0">
                <a:latin typeface="Calibri"/>
                <a:cs typeface="Calibri"/>
              </a:rPr>
              <a:t>New </a:t>
            </a:r>
            <a:r>
              <a:rPr sz="2400" spc="-50" dirty="0">
                <a:latin typeface="Calibri"/>
                <a:cs typeface="Calibri"/>
              </a:rPr>
              <a:t>York  </a:t>
            </a:r>
            <a:r>
              <a:rPr sz="2400" spc="-30" dirty="0">
                <a:latin typeface="Calibri"/>
                <a:cs typeface="Calibri"/>
              </a:rPr>
              <a:t>Telephone </a:t>
            </a:r>
            <a:r>
              <a:rPr sz="2400" spc="-5" dirty="0">
                <a:latin typeface="Calibri"/>
                <a:cs typeface="Calibri"/>
              </a:rPr>
              <a:t>No. (516)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555-3333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 marR="1504315">
              <a:lnSpc>
                <a:spcPct val="120000"/>
              </a:lnSpc>
            </a:pPr>
            <a:r>
              <a:rPr sz="2400" spc="-10" dirty="0">
                <a:latin typeface="Calibri"/>
                <a:cs typeface="Calibri"/>
              </a:rPr>
              <a:t>Product: </a:t>
            </a:r>
            <a:r>
              <a:rPr sz="2400" spc="-5" dirty="0">
                <a:latin typeface="Calibri"/>
                <a:cs typeface="Calibri"/>
              </a:rPr>
              <a:t>Printing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Press  </a:t>
            </a:r>
            <a:r>
              <a:rPr sz="2400" spc="-5" dirty="0">
                <a:latin typeface="Calibri"/>
                <a:cs typeface="Calibri"/>
              </a:rPr>
              <a:t>Model No.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3.5L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Calibri"/>
                <a:cs typeface="Calibri"/>
              </a:rPr>
              <a:t>Serial </a:t>
            </a:r>
            <a:r>
              <a:rPr sz="2400" spc="-5" dirty="0">
                <a:latin typeface="Calibri"/>
                <a:cs typeface="Calibri"/>
              </a:rPr>
              <a:t>Number 350000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360000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84630" y="1247584"/>
            <a:ext cx="7173595" cy="1341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26465" marR="5080" indent="-913765">
              <a:lnSpc>
                <a:spcPct val="100000"/>
              </a:lnSpc>
              <a:tabLst>
                <a:tab pos="2995295" algn="l"/>
              </a:tabLst>
            </a:pPr>
            <a:r>
              <a:rPr sz="4400" dirty="0">
                <a:latin typeface="Calibri"/>
                <a:cs typeface="Calibri"/>
              </a:rPr>
              <a:t>CE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Marking:	</a:t>
            </a:r>
            <a:r>
              <a:rPr sz="4400" spc="-15" dirty="0">
                <a:latin typeface="Calibri"/>
                <a:cs typeface="Calibri"/>
              </a:rPr>
              <a:t>Passport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to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Selling  in the EU Single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Market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62200" y="3657600"/>
            <a:ext cx="4771643" cy="25907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9522" y="576897"/>
            <a:ext cx="5601970" cy="521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/>
              <a:t>Sample </a:t>
            </a:r>
            <a:r>
              <a:rPr sz="3200" spc="-10" dirty="0"/>
              <a:t>Declaration </a:t>
            </a:r>
            <a:r>
              <a:rPr sz="3200" dirty="0"/>
              <a:t>of</a:t>
            </a:r>
            <a:r>
              <a:rPr sz="3200" spc="-25" dirty="0"/>
              <a:t> </a:t>
            </a:r>
            <a:r>
              <a:rPr sz="3200" spc="-15" dirty="0"/>
              <a:t>Conformity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31188"/>
            <a:ext cx="7909559" cy="4156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 undersigned </a:t>
            </a:r>
            <a:r>
              <a:rPr sz="2400" spc="-10" dirty="0">
                <a:latin typeface="Calibri"/>
                <a:cs typeface="Calibri"/>
              </a:rPr>
              <a:t>hereby </a:t>
            </a:r>
            <a:r>
              <a:rPr sz="2400" spc="-5" dirty="0">
                <a:latin typeface="Calibri"/>
                <a:cs typeface="Calibri"/>
              </a:rPr>
              <a:t>declares on behalf of Jones Printing  </a:t>
            </a:r>
            <a:r>
              <a:rPr sz="2400" spc="-10" dirty="0">
                <a:latin typeface="Calibri"/>
                <a:cs typeface="Calibri"/>
              </a:rPr>
              <a:t>Press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Garden </a:t>
            </a:r>
            <a:r>
              <a:rPr sz="2400" spc="-35" dirty="0">
                <a:latin typeface="Calibri"/>
                <a:cs typeface="Calibri"/>
              </a:rPr>
              <a:t>City, </a:t>
            </a:r>
            <a:r>
              <a:rPr sz="2400" spc="-105" dirty="0">
                <a:latin typeface="Calibri"/>
                <a:cs typeface="Calibri"/>
              </a:rPr>
              <a:t>N.Y., </a:t>
            </a:r>
            <a:r>
              <a:rPr sz="2400" spc="-10" dirty="0">
                <a:latin typeface="Calibri"/>
                <a:cs typeface="Calibri"/>
              </a:rPr>
              <a:t>that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above referenced </a:t>
            </a:r>
            <a:r>
              <a:rPr sz="2400" spc="-10" dirty="0">
                <a:latin typeface="Calibri"/>
                <a:cs typeface="Calibri"/>
              </a:rPr>
              <a:t>product, 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which this </a:t>
            </a:r>
            <a:r>
              <a:rPr sz="2400" spc="-10" dirty="0">
                <a:latin typeface="Calibri"/>
                <a:cs typeface="Calibri"/>
              </a:rPr>
              <a:t>declaration relates, </a:t>
            </a:r>
            <a:r>
              <a:rPr sz="2400" dirty="0">
                <a:latin typeface="Calibri"/>
                <a:cs typeface="Calibri"/>
              </a:rPr>
              <a:t>is in </a:t>
            </a:r>
            <a:r>
              <a:rPr sz="2400" spc="-15" dirty="0">
                <a:latin typeface="Calibri"/>
                <a:cs typeface="Calibri"/>
              </a:rPr>
              <a:t>conformity </a:t>
            </a:r>
            <a:r>
              <a:rPr sz="2400" dirty="0">
                <a:latin typeface="Calibri"/>
                <a:cs typeface="Calibri"/>
              </a:rPr>
              <a:t>with the  </a:t>
            </a:r>
            <a:r>
              <a:rPr sz="2400" spc="-10" dirty="0">
                <a:latin typeface="Calibri"/>
                <a:cs typeface="Calibri"/>
              </a:rPr>
              <a:t>provisions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of:</a:t>
            </a:r>
            <a:endParaRPr sz="2400">
              <a:latin typeface="Calibri"/>
              <a:cs typeface="Calibri"/>
            </a:endParaRPr>
          </a:p>
          <a:p>
            <a:pPr marL="353695">
              <a:lnSpc>
                <a:spcPct val="100000"/>
              </a:lnSpc>
              <a:spcBef>
                <a:spcPts val="250"/>
              </a:spcBef>
            </a:pPr>
            <a:r>
              <a:rPr sz="2400" spc="-5" dirty="0">
                <a:latin typeface="Calibri"/>
                <a:cs typeface="Calibri"/>
              </a:rPr>
              <a:t>--Machine </a:t>
            </a:r>
            <a:r>
              <a:rPr sz="2400" spc="-15" dirty="0">
                <a:latin typeface="Calibri"/>
                <a:cs typeface="Calibri"/>
              </a:rPr>
              <a:t>Safety </a:t>
            </a:r>
            <a:r>
              <a:rPr sz="2400" spc="-10" dirty="0">
                <a:latin typeface="Calibri"/>
                <a:cs typeface="Calibri"/>
              </a:rPr>
              <a:t>Directive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(2006/42/EC)</a:t>
            </a:r>
            <a:endParaRPr sz="2400">
              <a:latin typeface="Calibri"/>
              <a:cs typeface="Calibri"/>
            </a:endParaRPr>
          </a:p>
          <a:p>
            <a:pPr marL="1991995" marR="828040" indent="-1638300">
              <a:lnSpc>
                <a:spcPct val="110000"/>
              </a:lnSpc>
            </a:pPr>
            <a:r>
              <a:rPr sz="2400" spc="-5" dirty="0">
                <a:latin typeface="Calibri"/>
                <a:cs typeface="Calibri"/>
              </a:rPr>
              <a:t>--Electromagnetic Compatibility </a:t>
            </a:r>
            <a:r>
              <a:rPr sz="2400" spc="-10" dirty="0">
                <a:latin typeface="Calibri"/>
                <a:cs typeface="Calibri"/>
              </a:rPr>
              <a:t>Directive </a:t>
            </a:r>
            <a:r>
              <a:rPr sz="2400" spc="-5" dirty="0">
                <a:latin typeface="Calibri"/>
                <a:cs typeface="Calibri"/>
              </a:rPr>
              <a:t>(2014/30EU)  </a:t>
            </a:r>
            <a:r>
              <a:rPr sz="2400" u="heavy" spc="-10" dirty="0">
                <a:latin typeface="Calibri"/>
                <a:cs typeface="Calibri"/>
              </a:rPr>
              <a:t>Standards</a:t>
            </a:r>
            <a:r>
              <a:rPr sz="2400" u="heavy" spc="-90" dirty="0">
                <a:latin typeface="Calibri"/>
                <a:cs typeface="Calibri"/>
              </a:rPr>
              <a:t> </a:t>
            </a:r>
            <a:r>
              <a:rPr sz="2400" u="heavy" spc="-5" dirty="0">
                <a:latin typeface="Calibri"/>
                <a:cs typeface="Calibri"/>
              </a:rPr>
              <a:t>Used</a:t>
            </a:r>
            <a:endParaRPr sz="2400">
              <a:latin typeface="Calibri"/>
              <a:cs typeface="Calibri"/>
            </a:endParaRPr>
          </a:p>
          <a:p>
            <a:pPr marL="422275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Calibri"/>
                <a:cs typeface="Calibri"/>
              </a:rPr>
              <a:t>--EN 12100:2010 (risk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assessment)</a:t>
            </a:r>
            <a:endParaRPr sz="2400">
              <a:latin typeface="Calibri"/>
              <a:cs typeface="Calibri"/>
            </a:endParaRPr>
          </a:p>
          <a:p>
            <a:pPr marL="422275">
              <a:lnSpc>
                <a:spcPct val="100000"/>
              </a:lnSpc>
              <a:spcBef>
                <a:spcPts val="285"/>
              </a:spcBef>
              <a:tabLst>
                <a:tab pos="1091565" algn="l"/>
              </a:tabLst>
            </a:pPr>
            <a:r>
              <a:rPr sz="2400" spc="-5" dirty="0">
                <a:latin typeface="Calibri"/>
                <a:cs typeface="Calibri"/>
              </a:rPr>
              <a:t>--EN	60204-A1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spc="-5" dirty="0">
                <a:latin typeface="Calibri"/>
                <a:cs typeface="Calibri"/>
              </a:rPr>
              <a:t>2009 (electrical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safety)</a:t>
            </a:r>
            <a:endParaRPr sz="2400">
              <a:latin typeface="Calibri"/>
              <a:cs typeface="Calibri"/>
            </a:endParaRPr>
          </a:p>
          <a:p>
            <a:pPr marL="422275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Calibri"/>
                <a:cs typeface="Calibri"/>
              </a:rPr>
              <a:t>--EN 61000-6-2:2005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(immunity)</a:t>
            </a:r>
            <a:endParaRPr sz="2400">
              <a:latin typeface="Calibri"/>
              <a:cs typeface="Calibri"/>
            </a:endParaRPr>
          </a:p>
          <a:p>
            <a:pPr marL="422275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Calibri"/>
                <a:cs typeface="Calibri"/>
              </a:rPr>
              <a:t>-- </a:t>
            </a:r>
            <a:r>
              <a:rPr sz="2400" dirty="0">
                <a:latin typeface="Calibri"/>
                <a:cs typeface="Calibri"/>
              </a:rPr>
              <a:t>EN </a:t>
            </a:r>
            <a:r>
              <a:rPr sz="2400" spc="-5" dirty="0">
                <a:latin typeface="Calibri"/>
                <a:cs typeface="Calibri"/>
              </a:rPr>
              <a:t>61000-6-4:2007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(emissions)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9522" y="576897"/>
            <a:ext cx="5601970" cy="521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/>
              <a:t>Sample </a:t>
            </a:r>
            <a:r>
              <a:rPr sz="3200" spc="-10" dirty="0"/>
              <a:t>Declaration </a:t>
            </a:r>
            <a:r>
              <a:rPr sz="3200" dirty="0"/>
              <a:t>of</a:t>
            </a:r>
            <a:r>
              <a:rPr sz="3200" spc="-25" dirty="0"/>
              <a:t> </a:t>
            </a:r>
            <a:r>
              <a:rPr sz="3200" spc="-15" dirty="0"/>
              <a:t>Conformity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2195576"/>
            <a:ext cx="7914005" cy="4051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technical file is </a:t>
            </a:r>
            <a:r>
              <a:rPr sz="2800" spc="-30" dirty="0">
                <a:latin typeface="Calibri"/>
                <a:cs typeface="Calibri"/>
              </a:rPr>
              <a:t>kept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corporate </a:t>
            </a:r>
            <a:r>
              <a:rPr sz="2800" spc="-15" dirty="0">
                <a:latin typeface="Calibri"/>
                <a:cs typeface="Calibri"/>
              </a:rPr>
              <a:t>headquarters  </a:t>
            </a:r>
            <a:r>
              <a:rPr sz="2800" spc="-5" dirty="0">
                <a:latin typeface="Calibri"/>
                <a:cs typeface="Calibri"/>
              </a:rPr>
              <a:t>of Jones </a:t>
            </a:r>
            <a:r>
              <a:rPr sz="2800" spc="-15" dirty="0">
                <a:latin typeface="Calibri"/>
                <a:cs typeface="Calibri"/>
              </a:rPr>
              <a:t>Printing Press, </a:t>
            </a:r>
            <a:r>
              <a:rPr sz="2800" spc="-10" dirty="0">
                <a:latin typeface="Calibri"/>
                <a:cs typeface="Calibri"/>
              </a:rPr>
              <a:t>325 </a:t>
            </a:r>
            <a:r>
              <a:rPr sz="2800" spc="-25" dirty="0">
                <a:latin typeface="Calibri"/>
                <a:cs typeface="Calibri"/>
              </a:rPr>
              <a:t>Grassy </a:t>
            </a:r>
            <a:r>
              <a:rPr sz="2800" spc="-15" dirty="0">
                <a:latin typeface="Calibri"/>
                <a:cs typeface="Calibri"/>
              </a:rPr>
              <a:t>Knoll, Garden </a:t>
            </a:r>
            <a:r>
              <a:rPr sz="2800" spc="-50" dirty="0">
                <a:latin typeface="Calibri"/>
                <a:cs typeface="Calibri"/>
              </a:rPr>
              <a:t>City,  </a:t>
            </a:r>
            <a:r>
              <a:rPr sz="2800" spc="-229" dirty="0">
                <a:latin typeface="Calibri"/>
                <a:cs typeface="Calibri"/>
              </a:rPr>
              <a:t>N.Y.</a:t>
            </a:r>
            <a:endParaRPr sz="2800" dirty="0">
              <a:latin typeface="Calibri"/>
              <a:cs typeface="Calibri"/>
            </a:endParaRPr>
          </a:p>
          <a:p>
            <a:pPr marL="3736975">
              <a:lnSpc>
                <a:spcPct val="100000"/>
              </a:lnSpc>
              <a:spcBef>
                <a:spcPts val="670"/>
              </a:spcBef>
              <a:tabLst>
                <a:tab pos="5506720" algn="l"/>
                <a:tab pos="6040120" algn="l"/>
                <a:tab pos="6573520" algn="l"/>
              </a:tabLst>
            </a:pPr>
            <a:r>
              <a:rPr sz="2800" u="heavy" spc="-5" dirty="0">
                <a:latin typeface="Calibri"/>
                <a:cs typeface="Calibri"/>
              </a:rPr>
              <a:t> 	</a:t>
            </a:r>
            <a:r>
              <a:rPr sz="2800" spc="5" dirty="0">
                <a:latin typeface="Calibri"/>
                <a:cs typeface="Calibri"/>
              </a:rPr>
              <a:t>_</a:t>
            </a:r>
            <a:r>
              <a:rPr sz="2800" u="heavy" spc="5" dirty="0">
                <a:latin typeface="Calibri"/>
                <a:cs typeface="Calibri"/>
              </a:rPr>
              <a:t> 	</a:t>
            </a:r>
            <a:r>
              <a:rPr sz="2800" spc="5" dirty="0">
                <a:latin typeface="Calibri"/>
                <a:cs typeface="Calibri"/>
              </a:rPr>
              <a:t>_</a:t>
            </a:r>
            <a:r>
              <a:rPr sz="2800" u="heavy" spc="5" dirty="0">
                <a:latin typeface="Calibri"/>
                <a:cs typeface="Calibri"/>
              </a:rPr>
              <a:t> 	</a:t>
            </a:r>
            <a:r>
              <a:rPr sz="2800" dirty="0">
                <a:latin typeface="Calibri"/>
                <a:cs typeface="Calibri"/>
              </a:rPr>
              <a:t>__</a:t>
            </a:r>
          </a:p>
          <a:p>
            <a:pPr marL="90805" algn="ctr">
              <a:lnSpc>
                <a:spcPct val="100000"/>
              </a:lnSpc>
              <a:spcBef>
                <a:spcPts val="1065"/>
              </a:spcBef>
            </a:pPr>
            <a:r>
              <a:rPr sz="2400" spc="-5" dirty="0">
                <a:latin typeface="Calibri"/>
                <a:cs typeface="Calibri"/>
              </a:rPr>
              <a:t>Joseph </a:t>
            </a:r>
            <a:r>
              <a:rPr sz="2400" spc="-155" dirty="0">
                <a:latin typeface="Calibri"/>
                <a:cs typeface="Calibri"/>
              </a:rPr>
              <a:t>P.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Glass</a:t>
            </a:r>
            <a:endParaRPr sz="2400" dirty="0">
              <a:latin typeface="Calibri"/>
              <a:cs typeface="Calibri"/>
            </a:endParaRPr>
          </a:p>
          <a:p>
            <a:pPr marL="12700" marR="274320" indent="3072130">
              <a:lnSpc>
                <a:spcPct val="116500"/>
              </a:lnSpc>
              <a:spcBef>
                <a:spcPts val="204"/>
              </a:spcBef>
            </a:pPr>
            <a:r>
              <a:rPr sz="2400" spc="-5" dirty="0">
                <a:latin typeface="Calibri"/>
                <a:cs typeface="Calibri"/>
              </a:rPr>
              <a:t>Vice </a:t>
            </a:r>
            <a:r>
              <a:rPr sz="2400" spc="-10" dirty="0">
                <a:latin typeface="Calibri"/>
                <a:cs typeface="Calibri"/>
              </a:rPr>
              <a:t>President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spc="-5" dirty="0">
                <a:latin typeface="Calibri"/>
                <a:cs typeface="Calibri"/>
              </a:rPr>
              <a:t>Design Engineering  Name and </a:t>
            </a:r>
            <a:r>
              <a:rPr sz="2400" spc="-15" dirty="0">
                <a:latin typeface="Calibri"/>
                <a:cs typeface="Calibri"/>
              </a:rPr>
              <a:t>contact </a:t>
            </a:r>
            <a:r>
              <a:rPr sz="2400" spc="-10" dirty="0">
                <a:latin typeface="Calibri"/>
                <a:cs typeface="Calibri"/>
              </a:rPr>
              <a:t>information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European </a:t>
            </a:r>
            <a:r>
              <a:rPr sz="2400" spc="-15" dirty="0">
                <a:latin typeface="Calibri"/>
                <a:cs typeface="Calibri"/>
              </a:rPr>
              <a:t>Representative</a:t>
            </a:r>
            <a:r>
              <a:rPr lang="en-US" sz="2400" spc="-15" dirty="0">
                <a:latin typeface="Calibri"/>
                <a:cs typeface="Calibri"/>
              </a:rPr>
              <a:t> (to meet requirements of the Goods Packaging Regulation, 2019/1020)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5939" y="474789"/>
            <a:ext cx="453009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0" dirty="0"/>
              <a:t>Market</a:t>
            </a:r>
            <a:r>
              <a:rPr spc="-40" dirty="0"/>
              <a:t> </a:t>
            </a:r>
            <a:r>
              <a:rPr spc="-5" dirty="0"/>
              <a:t>Surveillance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520"/>
            <a:ext cx="8065134" cy="4032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New </a:t>
            </a:r>
            <a:r>
              <a:rPr sz="3200" spc="-10" dirty="0">
                <a:latin typeface="Calibri"/>
                <a:cs typeface="Calibri"/>
              </a:rPr>
              <a:t>Legislative </a:t>
            </a:r>
            <a:r>
              <a:rPr sz="3200" spc="-15" dirty="0">
                <a:latin typeface="Calibri"/>
                <a:cs typeface="Calibri"/>
              </a:rPr>
              <a:t>Framework </a:t>
            </a:r>
            <a:r>
              <a:rPr sz="3200" spc="-5" dirty="0">
                <a:latin typeface="Calibri"/>
                <a:cs typeface="Calibri"/>
              </a:rPr>
              <a:t>(NLF)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2008 </a:t>
            </a:r>
            <a:r>
              <a:rPr sz="3200" spc="-10" dirty="0">
                <a:latin typeface="Calibri"/>
                <a:cs typeface="Calibri"/>
              </a:rPr>
              <a:t>was  </a:t>
            </a:r>
            <a:r>
              <a:rPr sz="3200" spc="-5" dirty="0">
                <a:latin typeface="Calibri"/>
                <a:cs typeface="Calibri"/>
              </a:rPr>
              <a:t>put in place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u="heavy" spc="-15" dirty="0">
                <a:latin typeface="Calibri"/>
                <a:cs typeface="Calibri"/>
              </a:rPr>
              <a:t>strengthen </a:t>
            </a:r>
            <a:r>
              <a:rPr sz="3200" u="heavy" spc="-25" dirty="0">
                <a:latin typeface="Calibri"/>
                <a:cs typeface="Calibri"/>
              </a:rPr>
              <a:t>market </a:t>
            </a:r>
            <a:r>
              <a:rPr sz="3200" u="heavy" spc="-5" dirty="0">
                <a:latin typeface="Calibri"/>
                <a:cs typeface="Calibri"/>
              </a:rPr>
              <a:t>surveillance</a:t>
            </a:r>
            <a:r>
              <a:rPr sz="3200" spc="-5" dirty="0">
                <a:latin typeface="Calibri"/>
                <a:cs typeface="Calibri"/>
              </a:rPr>
              <a:t>,  </a:t>
            </a:r>
            <a:r>
              <a:rPr sz="3200" spc="-20" dirty="0">
                <a:latin typeface="Calibri"/>
                <a:cs typeface="Calibri"/>
              </a:rPr>
              <a:t>forcing </a:t>
            </a:r>
            <a:r>
              <a:rPr sz="3200" dirty="0">
                <a:latin typeface="Calibri"/>
                <a:cs typeface="Calibri"/>
              </a:rPr>
              <a:t>each </a:t>
            </a:r>
            <a:r>
              <a:rPr sz="3200" spc="-5" dirty="0">
                <a:latin typeface="Calibri"/>
                <a:cs typeface="Calibri"/>
              </a:rPr>
              <a:t>member </a:t>
            </a:r>
            <a:r>
              <a:rPr sz="3200" spc="-35" dirty="0">
                <a:latin typeface="Calibri"/>
                <a:cs typeface="Calibri"/>
              </a:rPr>
              <a:t>state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set </a:t>
            </a:r>
            <a:r>
              <a:rPr sz="3200" spc="-5" dirty="0">
                <a:latin typeface="Calibri"/>
                <a:cs typeface="Calibri"/>
              </a:rPr>
              <a:t>up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CE mark  </a:t>
            </a:r>
            <a:r>
              <a:rPr sz="3200" spc="-20" dirty="0">
                <a:latin typeface="Calibri"/>
                <a:cs typeface="Calibri"/>
              </a:rPr>
              <a:t>enforcement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division.</a:t>
            </a:r>
            <a:endParaRPr sz="3200">
              <a:latin typeface="Calibri"/>
              <a:cs typeface="Calibri"/>
            </a:endParaRPr>
          </a:p>
          <a:p>
            <a:pPr marL="355600" marR="365125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  <a:tab pos="4576445" algn="l"/>
              </a:tabLst>
            </a:pPr>
            <a:r>
              <a:rPr sz="3200" spc="-5" dirty="0">
                <a:latin typeface="Calibri"/>
                <a:cs typeface="Calibri"/>
              </a:rPr>
              <a:t>CE mark surveillance </a:t>
            </a:r>
            <a:r>
              <a:rPr sz="3200" dirty="0">
                <a:latin typeface="Calibri"/>
                <a:cs typeface="Calibri"/>
              </a:rPr>
              <a:t>has </a:t>
            </a:r>
            <a:r>
              <a:rPr sz="3200" spc="-10" dirty="0">
                <a:latin typeface="Calibri"/>
                <a:cs typeface="Calibri"/>
              </a:rPr>
              <a:t>tightened  considerably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since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2008.	The NLF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makes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the  </a:t>
            </a:r>
            <a:r>
              <a:rPr sz="3200" spc="-35" dirty="0">
                <a:latin typeface="Calibri"/>
                <a:cs typeface="Calibri"/>
              </a:rPr>
              <a:t>manufacturer, </a:t>
            </a:r>
            <a:r>
              <a:rPr sz="3200" spc="-10" dirty="0">
                <a:latin typeface="Calibri"/>
                <a:cs typeface="Calibri"/>
              </a:rPr>
              <a:t>importer </a:t>
            </a:r>
            <a:r>
              <a:rPr sz="3200" spc="-5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distributer  </a:t>
            </a:r>
            <a:r>
              <a:rPr sz="3200" spc="-10" dirty="0">
                <a:latin typeface="Calibri"/>
                <a:cs typeface="Calibri"/>
              </a:rPr>
              <a:t>responsible </a:t>
            </a:r>
            <a:r>
              <a:rPr sz="3200" spc="-25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CE mark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compliance.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E53A-8606-4819-A452-797C5B6E0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New Legislative Framework-- NLF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21AE6-D9B9-4265-8318-FCD8214F4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431983"/>
          </a:xfrm>
        </p:spPr>
        <p:txBody>
          <a:bodyPr/>
          <a:lstStyle/>
          <a:p>
            <a:r>
              <a:rPr lang="en-US" dirty="0"/>
              <a:t>The NLF consisting of one regulation (2008/765) and one decision (2008/768), strengthened the CE mark program by making the entire supply chain responsible:</a:t>
            </a:r>
          </a:p>
          <a:p>
            <a:r>
              <a:rPr lang="en-US" dirty="0"/>
              <a:t>--Manufacturers</a:t>
            </a:r>
          </a:p>
          <a:p>
            <a:r>
              <a:rPr lang="en-US" dirty="0"/>
              <a:t>--Importers</a:t>
            </a:r>
          </a:p>
          <a:p>
            <a:r>
              <a:rPr lang="en-US" dirty="0"/>
              <a:t>--Authorized reps</a:t>
            </a:r>
          </a:p>
          <a:p>
            <a:r>
              <a:rPr lang="en-US" dirty="0"/>
              <a:t>--Distributors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59175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FCB80-9EF1-41D9-B977-AD2A8E9D9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New Legislative Framework -- NLF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80FC1-963E-4F4E-81EB-A5B440CBA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8371523"/>
          </a:xfrm>
        </p:spPr>
        <p:txBody>
          <a:bodyPr/>
          <a:lstStyle/>
          <a:p>
            <a:r>
              <a:rPr lang="en-US" dirty="0"/>
              <a:t>--Each part of the supply chain has its responsibility to make sure a product is CE mark compliant.</a:t>
            </a:r>
          </a:p>
          <a:p>
            <a:endParaRPr lang="en-US" dirty="0"/>
          </a:p>
          <a:p>
            <a:r>
              <a:rPr lang="en-US" dirty="0"/>
              <a:t>--European market surveillance people now have people in Europe to hold responsible.  Before, did the EU have the legal authority to chase down a manufacturer in the U.S. or some other non-EU country?  Doubtful.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94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C5AF0-AB7D-47E2-91DB-E4AE94FCE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New Legislative Framework -- NLF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B85A-E495-417A-89F1-06120EB50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431983"/>
          </a:xfrm>
        </p:spPr>
        <p:txBody>
          <a:bodyPr/>
          <a:lstStyle/>
          <a:p>
            <a:r>
              <a:rPr lang="en-US" dirty="0"/>
              <a:t>--NLF Regulation 2008/765 was about market surveillance and accreditation.</a:t>
            </a:r>
          </a:p>
          <a:p>
            <a:endParaRPr lang="en-US" dirty="0"/>
          </a:p>
          <a:p>
            <a:r>
              <a:rPr lang="en-US" dirty="0"/>
              <a:t>--Instructed member states to set up market surveillance agencies, and</a:t>
            </a:r>
          </a:p>
          <a:p>
            <a:endParaRPr lang="en-US" dirty="0"/>
          </a:p>
          <a:p>
            <a:r>
              <a:rPr lang="en-US" dirty="0"/>
              <a:t>--Set up a single accreditation body in each member state to accredit notified bodies and conformity assessment bodies</a:t>
            </a:r>
          </a:p>
        </p:txBody>
      </p:sp>
    </p:spTree>
    <p:extLst>
      <p:ext uri="{BB962C8B-B14F-4D97-AF65-F5344CB8AC3E}">
        <p14:creationId xmlns:p14="http://schemas.microsoft.com/office/powerpoint/2010/main" val="13255113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3133E-B40A-45A1-9D90-E043A9060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924425"/>
          </a:xfrm>
        </p:spPr>
        <p:txBody>
          <a:bodyPr/>
          <a:lstStyle/>
          <a:p>
            <a:r>
              <a:rPr lang="en-US" dirty="0"/>
              <a:t>This is a further evolution of the EU’s enforcement program.</a:t>
            </a:r>
          </a:p>
          <a:p>
            <a:r>
              <a:rPr lang="en-US" dirty="0"/>
              <a:t>--Article 4 states that all companies doing business in Europe are economic operators and must be represented by:</a:t>
            </a:r>
          </a:p>
          <a:p>
            <a:r>
              <a:rPr lang="en-US" dirty="0"/>
              <a:t>--the manufacturer</a:t>
            </a:r>
          </a:p>
          <a:p>
            <a:r>
              <a:rPr lang="en-US" dirty="0"/>
              <a:t>--the importer (could be a distributer)</a:t>
            </a:r>
          </a:p>
          <a:p>
            <a:r>
              <a:rPr lang="en-US" dirty="0"/>
              <a:t>--an authorize rep</a:t>
            </a:r>
          </a:p>
          <a:p>
            <a:r>
              <a:rPr lang="en-US" dirty="0"/>
              <a:t>--a fulfillment center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18D015-4E6B-480B-97F2-8C291AF3E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107996"/>
          </a:xfrm>
        </p:spPr>
        <p:txBody>
          <a:bodyPr/>
          <a:lstStyle/>
          <a:p>
            <a:r>
              <a:rPr lang="en-US" sz="3600" dirty="0"/>
              <a:t>Market Surveillance and Compliance    Regulation, 2019/1020</a:t>
            </a:r>
          </a:p>
        </p:txBody>
      </p:sp>
    </p:spTree>
    <p:extLst>
      <p:ext uri="{BB962C8B-B14F-4D97-AF65-F5344CB8AC3E}">
        <p14:creationId xmlns:p14="http://schemas.microsoft.com/office/powerpoint/2010/main" val="40835558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ABE6-B8AC-4262-8B8A-D3169B9DB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107996"/>
          </a:xfrm>
        </p:spPr>
        <p:txBody>
          <a:bodyPr/>
          <a:lstStyle/>
          <a:p>
            <a:r>
              <a:rPr lang="en-US" sz="3600" dirty="0"/>
              <a:t>Market Surveillance and Compliance Regulation, 2019/1020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DA635-3815-4F84-A6C2-F468E550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92442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As a result of Article 4, the EU market surveillance authorities will have the means by which to contact a representative from any company making a product doing business in Europe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This regulation applies to virtually all CE mark directives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2310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6775" y="474789"/>
            <a:ext cx="486918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Other CE Mark</a:t>
            </a:r>
            <a:r>
              <a:rPr spc="-95" dirty="0"/>
              <a:t> </a:t>
            </a:r>
            <a:r>
              <a:rPr dirty="0"/>
              <a:t>Issues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71320"/>
            <a:ext cx="8047990" cy="4172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3940">
              <a:lnSpc>
                <a:spcPct val="100000"/>
              </a:lnSpc>
            </a:pPr>
            <a:r>
              <a:rPr sz="2800" u="heavy" spc="-5" dirty="0">
                <a:latin typeface="Calibri"/>
                <a:cs typeface="Calibri"/>
              </a:rPr>
              <a:t>The</a:t>
            </a:r>
            <a:r>
              <a:rPr sz="2800" u="heavy" spc="-45" dirty="0">
                <a:latin typeface="Calibri"/>
                <a:cs typeface="Calibri"/>
              </a:rPr>
              <a:t> </a:t>
            </a:r>
            <a:r>
              <a:rPr sz="2800" u="heavy" spc="-15" dirty="0">
                <a:latin typeface="Calibri"/>
                <a:cs typeface="Calibri"/>
              </a:rPr>
              <a:t>Manufacturer</a:t>
            </a:r>
            <a:endParaRPr sz="2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765"/>
              </a:spcBef>
              <a:tabLst>
                <a:tab pos="242189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manufacturer </a:t>
            </a:r>
            <a:r>
              <a:rPr sz="2800" spc="-10" dirty="0">
                <a:latin typeface="Calibri"/>
                <a:cs typeface="Calibri"/>
              </a:rPr>
              <a:t>is the </a:t>
            </a:r>
            <a:r>
              <a:rPr sz="2800" spc="-15" dirty="0">
                <a:latin typeface="Calibri"/>
                <a:cs typeface="Calibri"/>
              </a:rPr>
              <a:t>person </a:t>
            </a:r>
            <a:r>
              <a:rPr sz="2800" spc="-5" dirty="0">
                <a:latin typeface="Calibri"/>
                <a:cs typeface="Calibri"/>
              </a:rPr>
              <a:t>whose name </a:t>
            </a:r>
            <a:r>
              <a:rPr sz="2800" spc="-15" dirty="0">
                <a:latin typeface="Calibri"/>
                <a:cs typeface="Calibri"/>
              </a:rPr>
              <a:t>appears  </a:t>
            </a:r>
            <a:r>
              <a:rPr sz="2800" spc="-5" dirty="0">
                <a:latin typeface="Calibri"/>
                <a:cs typeface="Calibri"/>
              </a:rPr>
              <a:t>on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product.	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person putting </a:t>
            </a:r>
            <a:r>
              <a:rPr sz="2800" spc="-10" dirty="0">
                <a:latin typeface="Calibri"/>
                <a:cs typeface="Calibri"/>
              </a:rPr>
              <a:t>his/her </a:t>
            </a:r>
            <a:r>
              <a:rPr lang="en-US" sz="2800" spc="-10" dirty="0">
                <a:latin typeface="Calibri"/>
                <a:cs typeface="Calibri"/>
              </a:rPr>
              <a:t>brand name or </a:t>
            </a:r>
            <a:r>
              <a:rPr sz="2800" spc="-5" dirty="0">
                <a:latin typeface="Calibri"/>
                <a:cs typeface="Calibri"/>
              </a:rPr>
              <a:t>label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  </a:t>
            </a:r>
            <a:r>
              <a:rPr sz="2800" spc="-10" dirty="0">
                <a:latin typeface="Calibri"/>
                <a:cs typeface="Calibri"/>
              </a:rPr>
              <a:t>final assembled </a:t>
            </a:r>
            <a:r>
              <a:rPr sz="2800" spc="-15" dirty="0">
                <a:latin typeface="Calibri"/>
                <a:cs typeface="Calibri"/>
              </a:rPr>
              <a:t>product </a:t>
            </a:r>
            <a:r>
              <a:rPr sz="2800" spc="-10" dirty="0">
                <a:latin typeface="Calibri"/>
                <a:cs typeface="Calibri"/>
              </a:rPr>
              <a:t>is now the </a:t>
            </a:r>
            <a:r>
              <a:rPr sz="2800" spc="-15" dirty="0">
                <a:latin typeface="Calibri"/>
                <a:cs typeface="Calibri"/>
              </a:rPr>
              <a:t>manufacturer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is  </a:t>
            </a:r>
            <a:r>
              <a:rPr sz="2800" spc="-10" dirty="0">
                <a:latin typeface="Calibri"/>
                <a:cs typeface="Calibri"/>
              </a:rPr>
              <a:t>responsible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meeting </a:t>
            </a:r>
            <a:r>
              <a:rPr sz="2800" spc="-5" dirty="0">
                <a:latin typeface="Calibri"/>
                <a:cs typeface="Calibri"/>
              </a:rPr>
              <a:t>CE mark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requirements.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050" dirty="0">
              <a:latin typeface="Times New Roman"/>
              <a:cs typeface="Times New Roman"/>
            </a:endParaRPr>
          </a:p>
          <a:p>
            <a:pPr marL="12700" marR="24892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When </a:t>
            </a:r>
            <a:r>
              <a:rPr sz="2800" spc="-15" dirty="0">
                <a:latin typeface="Calibri"/>
                <a:cs typeface="Calibri"/>
              </a:rPr>
              <a:t>subcontracting </a:t>
            </a:r>
            <a:r>
              <a:rPr sz="2800" spc="-30" dirty="0">
                <a:latin typeface="Calibri"/>
                <a:cs typeface="Calibri"/>
              </a:rPr>
              <a:t>takes </a:t>
            </a:r>
            <a:r>
              <a:rPr sz="2800" spc="-5" dirty="0">
                <a:latin typeface="Calibri"/>
                <a:cs typeface="Calibri"/>
              </a:rPr>
              <a:t>place,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manufacturer is  still </a:t>
            </a:r>
            <a:r>
              <a:rPr sz="2800" spc="-10" dirty="0">
                <a:latin typeface="Calibri"/>
                <a:cs typeface="Calibri"/>
              </a:rPr>
              <a:t>responsible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CE mark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requirements.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6775" y="474789"/>
            <a:ext cx="486918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Other CE Mark</a:t>
            </a:r>
            <a:r>
              <a:rPr spc="-95" dirty="0"/>
              <a:t> </a:t>
            </a:r>
            <a:r>
              <a:rPr dirty="0"/>
              <a:t>Issues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8061959" cy="4097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7714">
              <a:lnSpc>
                <a:spcPct val="100000"/>
              </a:lnSpc>
            </a:pPr>
            <a:r>
              <a:rPr sz="2800" u="heavy" spc="-10" dirty="0">
                <a:latin typeface="Calibri"/>
                <a:cs typeface="Calibri"/>
              </a:rPr>
              <a:t>European</a:t>
            </a:r>
            <a:r>
              <a:rPr sz="2800" u="heavy" spc="-65" dirty="0">
                <a:latin typeface="Calibri"/>
                <a:cs typeface="Calibri"/>
              </a:rPr>
              <a:t> </a:t>
            </a:r>
            <a:r>
              <a:rPr sz="2800" u="heavy" spc="-15" dirty="0">
                <a:latin typeface="Calibri"/>
                <a:cs typeface="Calibri"/>
              </a:rPr>
              <a:t>Standards</a:t>
            </a:r>
            <a:endParaRPr sz="2800">
              <a:latin typeface="Calibri"/>
              <a:cs typeface="Calibri"/>
            </a:endParaRPr>
          </a:p>
          <a:p>
            <a:pPr marL="12700" marR="277495">
              <a:lnSpc>
                <a:spcPts val="3030"/>
              </a:lnSpc>
              <a:spcBef>
                <a:spcPts val="805"/>
              </a:spcBef>
              <a:tabLst>
                <a:tab pos="566420" algn="l"/>
              </a:tabLst>
            </a:pPr>
            <a:r>
              <a:rPr sz="2800" spc="-5" dirty="0">
                <a:latin typeface="Calibri"/>
                <a:cs typeface="Calibri"/>
              </a:rPr>
              <a:t>Use of </a:t>
            </a:r>
            <a:r>
              <a:rPr sz="2800" spc="-10" dirty="0">
                <a:latin typeface="Calibri"/>
                <a:cs typeface="Calibri"/>
              </a:rPr>
              <a:t>European </a:t>
            </a:r>
            <a:r>
              <a:rPr sz="2800" spc="-20" dirty="0">
                <a:latin typeface="Calibri"/>
                <a:cs typeface="Calibri"/>
              </a:rPr>
              <a:t>standards </a:t>
            </a:r>
            <a:r>
              <a:rPr sz="2800" spc="-30" dirty="0">
                <a:latin typeface="Calibri"/>
                <a:cs typeface="Calibri"/>
              </a:rPr>
              <a:t>confers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presumption </a:t>
            </a:r>
            <a:r>
              <a:rPr sz="2800" spc="-5" dirty="0">
                <a:latin typeface="Calibri"/>
                <a:cs typeface="Calibri"/>
              </a:rPr>
              <a:t>of  </a:t>
            </a:r>
            <a:r>
              <a:rPr sz="2800" spc="-15" dirty="0">
                <a:latin typeface="Calibri"/>
                <a:cs typeface="Calibri"/>
              </a:rPr>
              <a:t>conformity </a:t>
            </a:r>
            <a:r>
              <a:rPr sz="2800" spc="-5" dirty="0">
                <a:latin typeface="Calibri"/>
                <a:cs typeface="Calibri"/>
              </a:rPr>
              <a:t>on those </a:t>
            </a:r>
            <a:r>
              <a:rPr sz="2800" spc="-15" dirty="0">
                <a:latin typeface="Calibri"/>
                <a:cs typeface="Calibri"/>
              </a:rPr>
              <a:t>products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EU </a:t>
            </a:r>
            <a:r>
              <a:rPr sz="2800" spc="-20" dirty="0">
                <a:latin typeface="Calibri"/>
                <a:cs typeface="Calibri"/>
              </a:rPr>
              <a:t>standards </a:t>
            </a:r>
            <a:r>
              <a:rPr sz="2800" spc="-10" dirty="0">
                <a:latin typeface="Calibri"/>
                <a:cs typeface="Calibri"/>
              </a:rPr>
              <a:t>apply  to.	</a:t>
            </a:r>
            <a:r>
              <a:rPr sz="2800" spc="-5" dirty="0">
                <a:latin typeface="Calibri"/>
                <a:cs typeface="Calibri"/>
              </a:rPr>
              <a:t>Use of </a:t>
            </a:r>
            <a:r>
              <a:rPr sz="2800" spc="-10" dirty="0">
                <a:latin typeface="Calibri"/>
                <a:cs typeface="Calibri"/>
              </a:rPr>
              <a:t>European </a:t>
            </a:r>
            <a:r>
              <a:rPr sz="2800" spc="-20" dirty="0">
                <a:latin typeface="Calibri"/>
                <a:cs typeface="Calibri"/>
              </a:rPr>
              <a:t>standards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voluntary </a:t>
            </a:r>
            <a:r>
              <a:rPr sz="2800" spc="-10" dirty="0">
                <a:latin typeface="Calibri"/>
                <a:cs typeface="Calibri"/>
              </a:rPr>
              <a:t>but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  </a:t>
            </a:r>
            <a:r>
              <a:rPr sz="2800" spc="-20" dirty="0">
                <a:latin typeface="Calibri"/>
                <a:cs typeface="Calibri"/>
              </a:rPr>
              <a:t>facto </a:t>
            </a:r>
            <a:r>
              <a:rPr sz="2800" spc="-10" dirty="0">
                <a:latin typeface="Calibri"/>
                <a:cs typeface="Calibri"/>
              </a:rPr>
              <a:t>mandatory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products </a:t>
            </a:r>
            <a:r>
              <a:rPr sz="2800" spc="-20" dirty="0">
                <a:latin typeface="Calibri"/>
                <a:cs typeface="Calibri"/>
              </a:rPr>
              <a:t>covered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10" dirty="0">
                <a:latin typeface="Calibri"/>
                <a:cs typeface="Calibri"/>
              </a:rPr>
              <a:t>the  Electromagnetic Compatibility </a:t>
            </a:r>
            <a:r>
              <a:rPr sz="2800" spc="-5" dirty="0">
                <a:latin typeface="Calibri"/>
                <a:cs typeface="Calibri"/>
              </a:rPr>
              <a:t>(EMC) and </a:t>
            </a:r>
            <a:r>
              <a:rPr sz="2800" spc="-10" dirty="0">
                <a:latin typeface="Calibri"/>
                <a:cs typeface="Calibri"/>
              </a:rPr>
              <a:t>Low </a:t>
            </a:r>
            <a:r>
              <a:rPr sz="2800" spc="-35" dirty="0">
                <a:latin typeface="Calibri"/>
                <a:cs typeface="Calibri"/>
              </a:rPr>
              <a:t>Voltage  </a:t>
            </a:r>
            <a:r>
              <a:rPr sz="2800" spc="-15" dirty="0">
                <a:latin typeface="Calibri"/>
                <a:cs typeface="Calibri"/>
              </a:rPr>
              <a:t>Directives.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30"/>
              </a:lnSpc>
              <a:spcBef>
                <a:spcPts val="655"/>
              </a:spcBef>
            </a:pPr>
            <a:r>
              <a:rPr sz="2800" u="heavy" spc="-10" dirty="0">
                <a:latin typeface="Calibri"/>
                <a:cs typeface="Calibri"/>
              </a:rPr>
              <a:t>Components </a:t>
            </a:r>
            <a:r>
              <a:rPr sz="2800" spc="-5" dirty="0">
                <a:latin typeface="Calibri"/>
                <a:cs typeface="Calibri"/>
              </a:rPr>
              <a:t>– As a </a:t>
            </a:r>
            <a:r>
              <a:rPr sz="2800" spc="-10" dirty="0">
                <a:latin typeface="Calibri"/>
                <a:cs typeface="Calibri"/>
              </a:rPr>
              <a:t>rule, components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10" dirty="0">
                <a:latin typeface="Calibri"/>
                <a:cs typeface="Calibri"/>
              </a:rPr>
              <a:t>themselves  </a:t>
            </a:r>
            <a:r>
              <a:rPr sz="2800" spc="-5" dirty="0">
                <a:latin typeface="Calibri"/>
                <a:cs typeface="Calibri"/>
              </a:rPr>
              <a:t>don’t need the CE mark </a:t>
            </a:r>
            <a:r>
              <a:rPr sz="2800" spc="-10" dirty="0">
                <a:latin typeface="Calibri"/>
                <a:cs typeface="Calibri"/>
              </a:rPr>
              <a:t>but </a:t>
            </a:r>
            <a:r>
              <a:rPr sz="2800" spc="-5" dirty="0">
                <a:latin typeface="Calibri"/>
                <a:cs typeface="Calibri"/>
              </a:rPr>
              <a:t>need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assessed as part  of a </a:t>
            </a:r>
            <a:r>
              <a:rPr sz="2800" spc="-15" dirty="0">
                <a:latin typeface="Calibri"/>
                <a:cs typeface="Calibri"/>
              </a:rPr>
              <a:t>complete </a:t>
            </a:r>
            <a:r>
              <a:rPr sz="2800" spc="-10" dirty="0">
                <a:latin typeface="Calibri"/>
                <a:cs typeface="Calibri"/>
              </a:rPr>
              <a:t>unit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CE mark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requirements.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343871-DCCA-4F60-8A28-9C204011DC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62" t="10927" r="22359" b="9608"/>
          <a:stretch/>
        </p:blipFill>
        <p:spPr>
          <a:xfrm>
            <a:off x="76200" y="152400"/>
            <a:ext cx="8848367" cy="629086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450BF9A-4ACC-41E2-BEC7-E9C2AC4AB58B}"/>
              </a:ext>
            </a:extLst>
          </p:cNvPr>
          <p:cNvSpPr/>
          <p:nvPr/>
        </p:nvSpPr>
        <p:spPr>
          <a:xfrm rot="18790169">
            <a:off x="1563197" y="3576319"/>
            <a:ext cx="54189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CE Marking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31E790-9DC8-422E-8E42-A5023BAB1ECB}"/>
              </a:ext>
            </a:extLst>
          </p:cNvPr>
          <p:cNvSpPr/>
          <p:nvPr/>
        </p:nvSpPr>
        <p:spPr>
          <a:xfrm flipH="1">
            <a:off x="6956543" y="330856"/>
            <a:ext cx="563766" cy="41947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B7E482-0786-430F-A715-161465F1B41A}"/>
              </a:ext>
            </a:extLst>
          </p:cNvPr>
          <p:cNvSpPr txBox="1"/>
          <p:nvPr/>
        </p:nvSpPr>
        <p:spPr>
          <a:xfrm>
            <a:off x="7467600" y="381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CE Marking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3193DB-CE7A-4290-9ED8-F8AB8A27CD76}"/>
              </a:ext>
            </a:extLst>
          </p:cNvPr>
          <p:cNvSpPr txBox="1"/>
          <p:nvPr/>
        </p:nvSpPr>
        <p:spPr>
          <a:xfrm>
            <a:off x="4191000" y="6533362"/>
            <a:ext cx="5638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/>
              <a:t>https://freevectormaps.com/world-maps/europe/WRLD-EU-01-0004?ref=atr</a:t>
            </a:r>
          </a:p>
        </p:txBody>
      </p:sp>
    </p:spTree>
    <p:extLst>
      <p:ext uri="{BB962C8B-B14F-4D97-AF65-F5344CB8AC3E}">
        <p14:creationId xmlns:p14="http://schemas.microsoft.com/office/powerpoint/2010/main" val="14451068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5258" y="542862"/>
            <a:ext cx="3733800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15" dirty="0"/>
              <a:t>Steps </a:t>
            </a:r>
            <a:r>
              <a:rPr sz="3600" spc="-25" dirty="0"/>
              <a:t>to </a:t>
            </a:r>
            <a:r>
              <a:rPr sz="3600" dirty="0"/>
              <a:t>CE</a:t>
            </a:r>
            <a:r>
              <a:rPr sz="3600" spc="-55" dirty="0"/>
              <a:t> </a:t>
            </a:r>
            <a:r>
              <a:rPr sz="3600" dirty="0"/>
              <a:t>Marking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349502" y="2134361"/>
            <a:ext cx="1022985" cy="2438400"/>
          </a:xfrm>
          <a:custGeom>
            <a:avLst/>
            <a:gdLst/>
            <a:ahLst/>
            <a:cxnLst/>
            <a:rect l="l" t="t" r="r" b="b"/>
            <a:pathLst>
              <a:path w="1022985" h="2438400">
                <a:moveTo>
                  <a:pt x="0" y="0"/>
                </a:moveTo>
                <a:lnTo>
                  <a:pt x="0" y="1927098"/>
                </a:lnTo>
                <a:lnTo>
                  <a:pt x="511302" y="2438400"/>
                </a:lnTo>
                <a:lnTo>
                  <a:pt x="1022604" y="1927098"/>
                </a:lnTo>
                <a:lnTo>
                  <a:pt x="1022604" y="511302"/>
                </a:lnTo>
                <a:lnTo>
                  <a:pt x="511302" y="511302"/>
                </a:lnTo>
                <a:lnTo>
                  <a:pt x="0" y="0"/>
                </a:lnTo>
                <a:close/>
              </a:path>
              <a:path w="1022985" h="2438400">
                <a:moveTo>
                  <a:pt x="1022604" y="0"/>
                </a:moveTo>
                <a:lnTo>
                  <a:pt x="511302" y="511302"/>
                </a:lnTo>
                <a:lnTo>
                  <a:pt x="1022604" y="511302"/>
                </a:lnTo>
                <a:lnTo>
                  <a:pt x="1022604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49502" y="2134361"/>
            <a:ext cx="1022985" cy="2438400"/>
          </a:xfrm>
          <a:custGeom>
            <a:avLst/>
            <a:gdLst/>
            <a:ahLst/>
            <a:cxnLst/>
            <a:rect l="l" t="t" r="r" b="b"/>
            <a:pathLst>
              <a:path w="1022985" h="2438400">
                <a:moveTo>
                  <a:pt x="1022604" y="0"/>
                </a:moveTo>
                <a:lnTo>
                  <a:pt x="1022604" y="1927098"/>
                </a:lnTo>
                <a:lnTo>
                  <a:pt x="511302" y="2438400"/>
                </a:lnTo>
                <a:lnTo>
                  <a:pt x="0" y="1927098"/>
                </a:lnTo>
                <a:lnTo>
                  <a:pt x="0" y="0"/>
                </a:lnTo>
                <a:lnTo>
                  <a:pt x="511302" y="511302"/>
                </a:lnTo>
                <a:lnTo>
                  <a:pt x="1022604" y="0"/>
                </a:lnTo>
                <a:close/>
              </a:path>
            </a:pathLst>
          </a:custGeom>
          <a:ln w="25908">
            <a:solidFill>
              <a:srgbClr val="4F81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42417" y="2774591"/>
            <a:ext cx="836294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8430">
              <a:lnSpc>
                <a:spcPct val="127499"/>
              </a:lnSpc>
            </a:pP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Most 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i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f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f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i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cu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l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72333" y="2137407"/>
            <a:ext cx="4384675" cy="2496820"/>
          </a:xfrm>
          <a:custGeom>
            <a:avLst/>
            <a:gdLst/>
            <a:ahLst/>
            <a:cxnLst/>
            <a:rect l="l" t="t" r="r" b="b"/>
            <a:pathLst>
              <a:path w="4384675" h="2496820">
                <a:moveTo>
                  <a:pt x="4384548" y="416064"/>
                </a:moveTo>
                <a:lnTo>
                  <a:pt x="4384548" y="2080247"/>
                </a:lnTo>
                <a:lnTo>
                  <a:pt x="4381748" y="2128770"/>
                </a:lnTo>
                <a:lnTo>
                  <a:pt x="4373559" y="2175649"/>
                </a:lnTo>
                <a:lnTo>
                  <a:pt x="4360292" y="2220571"/>
                </a:lnTo>
                <a:lnTo>
                  <a:pt x="4342260" y="2263225"/>
                </a:lnTo>
                <a:lnTo>
                  <a:pt x="4319773" y="2303298"/>
                </a:lnTo>
                <a:lnTo>
                  <a:pt x="4293145" y="2340477"/>
                </a:lnTo>
                <a:lnTo>
                  <a:pt x="4262688" y="2374452"/>
                </a:lnTo>
                <a:lnTo>
                  <a:pt x="4228713" y="2404909"/>
                </a:lnTo>
                <a:lnTo>
                  <a:pt x="4191534" y="2431537"/>
                </a:lnTo>
                <a:lnTo>
                  <a:pt x="4151461" y="2454024"/>
                </a:lnTo>
                <a:lnTo>
                  <a:pt x="4108807" y="2472056"/>
                </a:lnTo>
                <a:lnTo>
                  <a:pt x="4063885" y="2485323"/>
                </a:lnTo>
                <a:lnTo>
                  <a:pt x="4017006" y="2493512"/>
                </a:lnTo>
                <a:lnTo>
                  <a:pt x="3968483" y="2496312"/>
                </a:lnTo>
                <a:lnTo>
                  <a:pt x="0" y="2496312"/>
                </a:lnTo>
                <a:lnTo>
                  <a:pt x="0" y="0"/>
                </a:lnTo>
                <a:lnTo>
                  <a:pt x="3968483" y="0"/>
                </a:lnTo>
                <a:lnTo>
                  <a:pt x="4017006" y="2799"/>
                </a:lnTo>
                <a:lnTo>
                  <a:pt x="4063885" y="10988"/>
                </a:lnTo>
                <a:lnTo>
                  <a:pt x="4108807" y="24256"/>
                </a:lnTo>
                <a:lnTo>
                  <a:pt x="4151461" y="42290"/>
                </a:lnTo>
                <a:lnTo>
                  <a:pt x="4191534" y="64777"/>
                </a:lnTo>
                <a:lnTo>
                  <a:pt x="4228713" y="91406"/>
                </a:lnTo>
                <a:lnTo>
                  <a:pt x="4262688" y="121864"/>
                </a:lnTo>
                <a:lnTo>
                  <a:pt x="4293145" y="155839"/>
                </a:lnTo>
                <a:lnTo>
                  <a:pt x="4319773" y="193019"/>
                </a:lnTo>
                <a:lnTo>
                  <a:pt x="4342260" y="233092"/>
                </a:lnTo>
                <a:lnTo>
                  <a:pt x="4360292" y="275745"/>
                </a:lnTo>
                <a:lnTo>
                  <a:pt x="4373559" y="320666"/>
                </a:lnTo>
                <a:lnTo>
                  <a:pt x="4381748" y="367543"/>
                </a:lnTo>
                <a:lnTo>
                  <a:pt x="4384548" y="416064"/>
                </a:lnTo>
                <a:close/>
              </a:path>
            </a:pathLst>
          </a:custGeom>
          <a:ln w="25908">
            <a:solidFill>
              <a:srgbClr val="4F81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86542" y="2202512"/>
            <a:ext cx="3998595" cy="520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marR="5080" indent="-172085">
              <a:lnSpc>
                <a:spcPts val="1970"/>
              </a:lnSpc>
              <a:buChar char="•"/>
              <a:tabLst>
                <a:tab pos="185420" algn="l"/>
              </a:tabLst>
            </a:pPr>
            <a:r>
              <a:rPr sz="1800" spc="-10" dirty="0">
                <a:latin typeface="Calibri"/>
                <a:cs typeface="Calibri"/>
              </a:rPr>
              <a:t>Step </a:t>
            </a:r>
            <a:r>
              <a:rPr sz="1800" spc="-5" dirty="0">
                <a:latin typeface="Calibri"/>
                <a:cs typeface="Calibri"/>
              </a:rPr>
              <a:t>1: Identify applicable </a:t>
            </a:r>
            <a:r>
              <a:rPr sz="1800" spc="-10" dirty="0">
                <a:latin typeface="Calibri"/>
                <a:cs typeface="Calibri"/>
              </a:rPr>
              <a:t>directives </a:t>
            </a:r>
            <a:r>
              <a:rPr sz="1800" dirty="0">
                <a:latin typeface="Calibri"/>
                <a:cs typeface="Calibri"/>
              </a:rPr>
              <a:t>and  </a:t>
            </a:r>
            <a:r>
              <a:rPr sz="1800" spc="-10" dirty="0">
                <a:latin typeface="Calibri"/>
                <a:cs typeface="Calibri"/>
              </a:rPr>
              <a:t>standards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86542" y="3038172"/>
            <a:ext cx="4109720" cy="774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marR="5080" indent="-172085">
              <a:lnSpc>
                <a:spcPts val="1980"/>
              </a:lnSpc>
              <a:buChar char="•"/>
              <a:tabLst>
                <a:tab pos="185420" algn="l"/>
              </a:tabLst>
            </a:pPr>
            <a:r>
              <a:rPr sz="1800" spc="-10" dirty="0">
                <a:latin typeface="Calibri"/>
                <a:cs typeface="Calibri"/>
              </a:rPr>
              <a:t>Step </a:t>
            </a:r>
            <a:r>
              <a:rPr sz="1800" spc="-5" dirty="0">
                <a:latin typeface="Calibri"/>
                <a:cs typeface="Calibri"/>
              </a:rPr>
              <a:t>2: </a:t>
            </a:r>
            <a:r>
              <a:rPr sz="1800" dirty="0">
                <a:latin typeface="Calibri"/>
                <a:cs typeface="Calibri"/>
              </a:rPr>
              <a:t>Assess </a:t>
            </a:r>
            <a:r>
              <a:rPr sz="1800" spc="-5" dirty="0">
                <a:latin typeface="Calibri"/>
                <a:cs typeface="Calibri"/>
              </a:rPr>
              <a:t>product/machine </a:t>
            </a:r>
            <a:r>
              <a:rPr sz="1800" spc="-10" dirty="0">
                <a:latin typeface="Calibri"/>
                <a:cs typeface="Calibri"/>
              </a:rPr>
              <a:t>according  to </a:t>
            </a:r>
            <a:r>
              <a:rPr sz="1800" spc="-5" dirty="0">
                <a:latin typeface="Calibri"/>
                <a:cs typeface="Calibri"/>
              </a:rPr>
              <a:t>all </a:t>
            </a:r>
            <a:r>
              <a:rPr sz="1800" spc="-15" dirty="0">
                <a:latin typeface="Calibri"/>
                <a:cs typeface="Calibri"/>
              </a:rPr>
              <a:t>‘essential </a:t>
            </a:r>
            <a:r>
              <a:rPr sz="1800" spc="-10" dirty="0">
                <a:latin typeface="Calibri"/>
                <a:cs typeface="Calibri"/>
              </a:rPr>
              <a:t>requirements’ </a:t>
            </a:r>
            <a:r>
              <a:rPr sz="1800" dirty="0">
                <a:latin typeface="Calibri"/>
                <a:cs typeface="Calibri"/>
              </a:rPr>
              <a:t>and  </a:t>
            </a:r>
            <a:r>
              <a:rPr sz="1800" spc="-10" dirty="0">
                <a:latin typeface="Calibri"/>
                <a:cs typeface="Calibri"/>
              </a:rPr>
              <a:t>standards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12925" y="4665726"/>
            <a:ext cx="1022985" cy="1461770"/>
          </a:xfrm>
          <a:custGeom>
            <a:avLst/>
            <a:gdLst/>
            <a:ahLst/>
            <a:cxnLst/>
            <a:rect l="l" t="t" r="r" b="b"/>
            <a:pathLst>
              <a:path w="1022985" h="1461770">
                <a:moveTo>
                  <a:pt x="0" y="0"/>
                </a:moveTo>
                <a:lnTo>
                  <a:pt x="0" y="950213"/>
                </a:lnTo>
                <a:lnTo>
                  <a:pt x="511302" y="1461516"/>
                </a:lnTo>
                <a:lnTo>
                  <a:pt x="1022604" y="950213"/>
                </a:lnTo>
                <a:lnTo>
                  <a:pt x="1022604" y="511302"/>
                </a:lnTo>
                <a:lnTo>
                  <a:pt x="511302" y="511302"/>
                </a:lnTo>
                <a:lnTo>
                  <a:pt x="0" y="0"/>
                </a:lnTo>
                <a:close/>
              </a:path>
              <a:path w="1022985" h="1461770">
                <a:moveTo>
                  <a:pt x="1022604" y="0"/>
                </a:moveTo>
                <a:lnTo>
                  <a:pt x="511302" y="511302"/>
                </a:lnTo>
                <a:lnTo>
                  <a:pt x="1022604" y="511302"/>
                </a:lnTo>
                <a:lnTo>
                  <a:pt x="1022604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12925" y="4665726"/>
            <a:ext cx="1022985" cy="1461770"/>
          </a:xfrm>
          <a:custGeom>
            <a:avLst/>
            <a:gdLst/>
            <a:ahLst/>
            <a:cxnLst/>
            <a:rect l="l" t="t" r="r" b="b"/>
            <a:pathLst>
              <a:path w="1022985" h="1461770">
                <a:moveTo>
                  <a:pt x="1022604" y="0"/>
                </a:moveTo>
                <a:lnTo>
                  <a:pt x="1022604" y="950213"/>
                </a:lnTo>
                <a:lnTo>
                  <a:pt x="511302" y="1461516"/>
                </a:lnTo>
                <a:lnTo>
                  <a:pt x="0" y="950213"/>
                </a:lnTo>
                <a:lnTo>
                  <a:pt x="0" y="0"/>
                </a:lnTo>
                <a:lnTo>
                  <a:pt x="511302" y="511302"/>
                </a:lnTo>
                <a:lnTo>
                  <a:pt x="1022604" y="0"/>
                </a:lnTo>
                <a:close/>
              </a:path>
            </a:pathLst>
          </a:custGeom>
          <a:ln w="25908">
            <a:solidFill>
              <a:srgbClr val="4F81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83806" y="5183630"/>
            <a:ext cx="4724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E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sy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72689" y="4883658"/>
            <a:ext cx="5803900" cy="949960"/>
          </a:xfrm>
          <a:custGeom>
            <a:avLst/>
            <a:gdLst/>
            <a:ahLst/>
            <a:cxnLst/>
            <a:rect l="l" t="t" r="r" b="b"/>
            <a:pathLst>
              <a:path w="5803900" h="949960">
                <a:moveTo>
                  <a:pt x="5803392" y="158242"/>
                </a:moveTo>
                <a:lnTo>
                  <a:pt x="5803392" y="791210"/>
                </a:lnTo>
                <a:lnTo>
                  <a:pt x="5795325" y="841224"/>
                </a:lnTo>
                <a:lnTo>
                  <a:pt x="5772862" y="884663"/>
                </a:lnTo>
                <a:lnTo>
                  <a:pt x="5738608" y="918918"/>
                </a:lnTo>
                <a:lnTo>
                  <a:pt x="5695169" y="941384"/>
                </a:lnTo>
                <a:lnTo>
                  <a:pt x="5645150" y="949452"/>
                </a:lnTo>
                <a:lnTo>
                  <a:pt x="0" y="949452"/>
                </a:lnTo>
                <a:lnTo>
                  <a:pt x="0" y="0"/>
                </a:lnTo>
                <a:lnTo>
                  <a:pt x="5645150" y="0"/>
                </a:lnTo>
                <a:lnTo>
                  <a:pt x="5695169" y="8067"/>
                </a:lnTo>
                <a:lnTo>
                  <a:pt x="5738608" y="30533"/>
                </a:lnTo>
                <a:lnTo>
                  <a:pt x="5772862" y="64788"/>
                </a:lnTo>
                <a:lnTo>
                  <a:pt x="5795325" y="108227"/>
                </a:lnTo>
                <a:lnTo>
                  <a:pt x="5803392" y="158242"/>
                </a:lnTo>
                <a:close/>
              </a:path>
            </a:pathLst>
          </a:custGeom>
          <a:ln w="25908">
            <a:solidFill>
              <a:srgbClr val="4F81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86890" y="4098876"/>
            <a:ext cx="4714875" cy="10236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4175" indent="-172085">
              <a:lnSpc>
                <a:spcPct val="100000"/>
              </a:lnSpc>
              <a:buChar char="•"/>
              <a:tabLst>
                <a:tab pos="384810" algn="l"/>
              </a:tabLst>
            </a:pPr>
            <a:r>
              <a:rPr sz="1800" spc="-10" dirty="0">
                <a:latin typeface="Calibri"/>
                <a:cs typeface="Calibri"/>
              </a:rPr>
              <a:t>Step </a:t>
            </a:r>
            <a:r>
              <a:rPr sz="1800" spc="-5" dirty="0">
                <a:latin typeface="Calibri"/>
                <a:cs typeface="Calibri"/>
              </a:rPr>
              <a:t>3:  </a:t>
            </a:r>
            <a:r>
              <a:rPr sz="1800" spc="-10" dirty="0">
                <a:latin typeface="Calibri"/>
                <a:cs typeface="Calibri"/>
              </a:rPr>
              <a:t>Prepare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25" dirty="0">
                <a:latin typeface="Calibri"/>
                <a:cs typeface="Calibri"/>
              </a:rPr>
              <a:t>Technical</a:t>
            </a:r>
            <a:r>
              <a:rPr sz="1800" spc="-5" dirty="0">
                <a:latin typeface="Calibri"/>
                <a:cs typeface="Calibri"/>
              </a:rPr>
              <a:t> File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84785" indent="-172085">
              <a:lnSpc>
                <a:spcPct val="100000"/>
              </a:lnSpc>
              <a:spcBef>
                <a:spcPts val="1475"/>
              </a:spcBef>
              <a:buChar char="•"/>
              <a:tabLst>
                <a:tab pos="185420" algn="l"/>
              </a:tabLst>
            </a:pPr>
            <a:r>
              <a:rPr sz="1800" spc="-10" dirty="0">
                <a:latin typeface="Calibri"/>
                <a:cs typeface="Calibri"/>
              </a:rPr>
              <a:t>Step </a:t>
            </a:r>
            <a:r>
              <a:rPr sz="1800" spc="-5" dirty="0">
                <a:latin typeface="Calibri"/>
                <a:cs typeface="Calibri"/>
              </a:rPr>
              <a:t>4: </a:t>
            </a:r>
            <a:r>
              <a:rPr sz="1800" spc="-10" dirty="0">
                <a:latin typeface="Calibri"/>
                <a:cs typeface="Calibri"/>
              </a:rPr>
              <a:t>Prepare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5" dirty="0">
                <a:latin typeface="Calibri"/>
                <a:cs typeface="Calibri"/>
              </a:rPr>
              <a:t>EC </a:t>
            </a:r>
            <a:r>
              <a:rPr sz="1800" spc="-10" dirty="0">
                <a:latin typeface="Calibri"/>
                <a:cs typeface="Calibri"/>
              </a:rPr>
              <a:t>Declaration </a:t>
            </a:r>
            <a:r>
              <a:rPr sz="1800" spc="-5" dirty="0">
                <a:latin typeface="Calibri"/>
                <a:cs typeface="Calibri"/>
              </a:rPr>
              <a:t>of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Conformity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86890" y="5410309"/>
            <a:ext cx="2902585" cy="298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800" spc="-10" dirty="0">
                <a:latin typeface="Calibri"/>
                <a:cs typeface="Calibri"/>
              </a:rPr>
              <a:t>Step </a:t>
            </a:r>
            <a:r>
              <a:rPr sz="1800" spc="-5" dirty="0">
                <a:latin typeface="Calibri"/>
                <a:cs typeface="Calibri"/>
              </a:rPr>
              <a:t>5: Affix the ‘CE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Marking’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867400" y="5334000"/>
            <a:ext cx="573023" cy="4038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9867" y="474789"/>
            <a:ext cx="568261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Key </a:t>
            </a:r>
            <a:r>
              <a:rPr spc="-10" dirty="0"/>
              <a:t>Links </a:t>
            </a:r>
            <a:r>
              <a:rPr spc="-30" dirty="0"/>
              <a:t>for</a:t>
            </a:r>
            <a:r>
              <a:rPr spc="-45" dirty="0"/>
              <a:t> </a:t>
            </a:r>
            <a:r>
              <a:rPr spc="-15" dirty="0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495" y="1575815"/>
            <a:ext cx="7606030" cy="43969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u="heavy" spc="-1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http</a:t>
            </a:r>
            <a:r>
              <a:rPr lang="en-US" sz="3000" u="heavy" spc="-1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3000" u="heavy" spc="-1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://ec.europa.eu/</a:t>
            </a:r>
            <a:r>
              <a:rPr sz="3000" u="heavy" spc="-15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growth/</a:t>
            </a:r>
            <a:r>
              <a:rPr lang="en-US" sz="3000" u="heavy" spc="-15">
                <a:solidFill>
                  <a:srgbClr val="0000FF"/>
                </a:solidFill>
                <a:latin typeface="Calibri"/>
                <a:cs typeface="Calibri"/>
              </a:rPr>
              <a:t>single-market</a:t>
            </a:r>
            <a:r>
              <a:rPr lang="en-US" sz="3000" u="heavy" spc="-15" dirty="0">
                <a:solidFill>
                  <a:srgbClr val="0000FF"/>
                </a:solidFill>
                <a:latin typeface="Calibri"/>
                <a:cs typeface="Calibri"/>
              </a:rPr>
              <a:t>/European-standards/harmonized-standards_en</a:t>
            </a: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This link has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5" dirty="0">
                <a:latin typeface="Calibri"/>
                <a:cs typeface="Calibri"/>
              </a:rPr>
              <a:t>EU </a:t>
            </a:r>
            <a:r>
              <a:rPr sz="2200" dirty="0">
                <a:latin typeface="Calibri"/>
                <a:cs typeface="Calibri"/>
              </a:rPr>
              <a:t>CE </a:t>
            </a:r>
            <a:r>
              <a:rPr sz="2200" spc="-5" dirty="0">
                <a:latin typeface="Calibri"/>
                <a:cs typeface="Calibri"/>
              </a:rPr>
              <a:t>mark </a:t>
            </a:r>
            <a:r>
              <a:rPr sz="2200" spc="-10" dirty="0">
                <a:latin typeface="Calibri"/>
                <a:cs typeface="Calibri"/>
              </a:rPr>
              <a:t>directives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list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5" dirty="0">
                <a:latin typeface="Calibri"/>
                <a:cs typeface="Calibri"/>
              </a:rPr>
              <a:t>standards.  </a:t>
            </a:r>
            <a:r>
              <a:rPr sz="2200" spc="-5" dirty="0">
                <a:latin typeface="Calibri"/>
                <a:cs typeface="Calibri"/>
              </a:rPr>
              <a:t>Some </a:t>
            </a:r>
            <a:r>
              <a:rPr sz="2200" spc="-10" dirty="0">
                <a:latin typeface="Calibri"/>
                <a:cs typeface="Calibri"/>
              </a:rPr>
              <a:t>important </a:t>
            </a:r>
            <a:r>
              <a:rPr sz="2200" spc="-5" dirty="0">
                <a:latin typeface="Calibri"/>
                <a:cs typeface="Calibri"/>
              </a:rPr>
              <a:t>non-CE mark </a:t>
            </a:r>
            <a:r>
              <a:rPr sz="2200" spc="-10" dirty="0">
                <a:latin typeface="Calibri"/>
                <a:cs typeface="Calibri"/>
              </a:rPr>
              <a:t>directives </a:t>
            </a:r>
            <a:r>
              <a:rPr sz="2200" spc="-5" dirty="0">
                <a:latin typeface="Calibri"/>
                <a:cs typeface="Calibri"/>
              </a:rPr>
              <a:t>such as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chemicals </a:t>
            </a:r>
            <a:r>
              <a:rPr sz="2200" spc="-5" dirty="0">
                <a:latin typeface="Calibri"/>
                <a:cs typeface="Calibri"/>
              </a:rPr>
              <a:t>and  </a:t>
            </a:r>
            <a:r>
              <a:rPr sz="2200" spc="-10" dirty="0">
                <a:latin typeface="Calibri"/>
                <a:cs typeface="Calibri"/>
              </a:rPr>
              <a:t>cosmetics </a:t>
            </a:r>
            <a:r>
              <a:rPr sz="2200" spc="-15" dirty="0">
                <a:latin typeface="Calibri"/>
                <a:cs typeface="Calibri"/>
              </a:rPr>
              <a:t>are </a:t>
            </a:r>
            <a:r>
              <a:rPr sz="2200" spc="-5" dirty="0">
                <a:latin typeface="Calibri"/>
                <a:cs typeface="Calibri"/>
              </a:rPr>
              <a:t>also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included.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135890">
              <a:lnSpc>
                <a:spcPct val="100000"/>
              </a:lnSpc>
            </a:pPr>
            <a:r>
              <a:rPr sz="3000" u="heavy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http://</a:t>
            </a:r>
            <a:r>
              <a:rPr lang="en-US" sz="3000" u="heavy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trade</a:t>
            </a:r>
            <a:r>
              <a:rPr sz="3000" u="heavy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.gov/ce</a:t>
            </a:r>
            <a:r>
              <a:rPr lang="en-US" sz="3000" u="heavy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-</a:t>
            </a:r>
            <a:r>
              <a:rPr sz="3000" u="heavy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mark</a:t>
            </a:r>
            <a:r>
              <a:rPr lang="en-US" sz="3000" u="heavy" spc="-15" dirty="0">
                <a:solidFill>
                  <a:srgbClr val="0000FF"/>
                </a:solidFill>
                <a:latin typeface="Calibri"/>
                <a:cs typeface="Calibri"/>
              </a:rPr>
              <a:t>ing</a:t>
            </a:r>
            <a:endParaRPr sz="3000" dirty="0">
              <a:latin typeface="Calibri"/>
              <a:cs typeface="Calibri"/>
            </a:endParaRPr>
          </a:p>
          <a:p>
            <a:pPr marL="262255" marR="589915">
              <a:lnSpc>
                <a:spcPct val="110000"/>
              </a:lnSpc>
              <a:spcBef>
                <a:spcPts val="55"/>
              </a:spcBef>
            </a:pPr>
            <a:r>
              <a:rPr sz="2200" spc="-5" dirty="0">
                <a:latin typeface="Calibri"/>
                <a:cs typeface="Calibri"/>
              </a:rPr>
              <a:t>This link has a </a:t>
            </a:r>
            <a:r>
              <a:rPr sz="2200" spc="-10" dirty="0">
                <a:latin typeface="Calibri"/>
                <a:cs typeface="Calibri"/>
              </a:rPr>
              <a:t>list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accredited labs </a:t>
            </a:r>
            <a:r>
              <a:rPr sz="2200" spc="-5" dirty="0">
                <a:latin typeface="Calibri"/>
                <a:cs typeface="Calibri"/>
              </a:rPr>
              <a:t>in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20" dirty="0">
                <a:latin typeface="Calibri"/>
                <a:cs typeface="Calibri"/>
              </a:rPr>
              <a:t>U.S. </a:t>
            </a:r>
            <a:r>
              <a:rPr sz="2200" spc="-10" dirty="0">
                <a:latin typeface="Calibri"/>
                <a:cs typeface="Calibri"/>
              </a:rPr>
              <a:t>that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do  </a:t>
            </a:r>
            <a:r>
              <a:rPr sz="2200" spc="-15" dirty="0">
                <a:latin typeface="Calibri"/>
                <a:cs typeface="Calibri"/>
              </a:rPr>
              <a:t>testing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certification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dirty="0">
                <a:latin typeface="Calibri"/>
                <a:cs typeface="Calibri"/>
              </a:rPr>
              <a:t>CE </a:t>
            </a:r>
            <a:r>
              <a:rPr sz="2200" spc="-5" dirty="0">
                <a:latin typeface="Calibri"/>
                <a:cs typeface="Calibri"/>
              </a:rPr>
              <a:t>mark </a:t>
            </a:r>
            <a:r>
              <a:rPr sz="2200" spc="-10" dirty="0">
                <a:latin typeface="Calibri"/>
                <a:cs typeface="Calibri"/>
              </a:rPr>
              <a:t>directives. Consultants  </a:t>
            </a:r>
            <a:r>
              <a:rPr sz="2200" spc="-5" dirty="0">
                <a:latin typeface="Calibri"/>
                <a:cs typeface="Calibri"/>
              </a:rPr>
              <a:t>who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help </a:t>
            </a:r>
            <a:r>
              <a:rPr sz="2200" spc="-10" dirty="0">
                <a:latin typeface="Calibri"/>
                <a:cs typeface="Calibri"/>
              </a:rPr>
              <a:t>companies </a:t>
            </a:r>
            <a:r>
              <a:rPr sz="2200" spc="-20" dirty="0">
                <a:latin typeface="Calibri"/>
                <a:cs typeface="Calibri"/>
              </a:rPr>
              <a:t>get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dirty="0">
                <a:latin typeface="Calibri"/>
                <a:cs typeface="Calibri"/>
              </a:rPr>
              <a:t>CE </a:t>
            </a:r>
            <a:r>
              <a:rPr sz="2200" spc="-5" dirty="0">
                <a:latin typeface="Calibri"/>
                <a:cs typeface="Calibri"/>
              </a:rPr>
              <a:t>mark </a:t>
            </a:r>
            <a:r>
              <a:rPr sz="2200" spc="-15" dirty="0">
                <a:latin typeface="Calibri"/>
                <a:cs typeface="Calibri"/>
              </a:rPr>
              <a:t>are </a:t>
            </a:r>
            <a:r>
              <a:rPr sz="2200" spc="-5" dirty="0">
                <a:latin typeface="Calibri"/>
                <a:cs typeface="Calibri"/>
              </a:rPr>
              <a:t>also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shown.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D796-4DA4-47E3-B204-FAE340E9D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General Product Safety Directive (2001/95/EC)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D88C0-C502-4C5B-975F-3387A4465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924425"/>
          </a:xfrm>
        </p:spPr>
        <p:txBody>
          <a:bodyPr/>
          <a:lstStyle/>
          <a:p>
            <a:r>
              <a:rPr lang="en-US" dirty="0"/>
              <a:t>This directive is sometimes called “CE mark catch-all directive”</a:t>
            </a:r>
          </a:p>
          <a:p>
            <a:endParaRPr lang="en-US" dirty="0"/>
          </a:p>
          <a:p>
            <a:r>
              <a:rPr lang="en-US" dirty="0"/>
              <a:t>--It covers products where safety is an issue but where no CE mark directive has been adopted.   Examples:</a:t>
            </a:r>
          </a:p>
          <a:p>
            <a:r>
              <a:rPr lang="en-US" dirty="0"/>
              <a:t>--furniture, gymnastics equipment, roller blades, infant car seats and many others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9768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0995C-0E7F-483E-9CB6-570E0F7E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677108"/>
          </a:xfrm>
        </p:spPr>
        <p:txBody>
          <a:bodyPr/>
          <a:lstStyle/>
          <a:p>
            <a:r>
              <a:rPr lang="en-US" dirty="0"/>
              <a:t>EU Environmental Directives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C2B55-EAAF-4517-99F7-DB42D967F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3939540"/>
          </a:xfrm>
        </p:spPr>
        <p:txBody>
          <a:bodyPr/>
          <a:lstStyle/>
          <a:p>
            <a:r>
              <a:rPr lang="en-US" dirty="0"/>
              <a:t>Three Main Directives for Discussion Here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Restriction of Hazardous Substances Directive (RoHS) (2011/65/EU)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Energy Related Products Directive (</a:t>
            </a:r>
            <a:r>
              <a:rPr lang="en-US" dirty="0" err="1"/>
              <a:t>ErP</a:t>
            </a:r>
            <a:r>
              <a:rPr lang="en-US" dirty="0"/>
              <a:t>) (2009/125/EC)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Waste of Electrical and Electronic Equipment (WEEE)(2012/19/EU)</a:t>
            </a:r>
          </a:p>
        </p:txBody>
      </p:sp>
    </p:spTree>
    <p:extLst>
      <p:ext uri="{BB962C8B-B14F-4D97-AF65-F5344CB8AC3E}">
        <p14:creationId xmlns:p14="http://schemas.microsoft.com/office/powerpoint/2010/main" val="4327936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1B3FF-5BCB-4222-980C-3BC625C22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Restriction of Hazardous Substances Directive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1BBB6-EADC-4189-BF97-E997A10A8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3447098"/>
          </a:xfrm>
        </p:spPr>
        <p:txBody>
          <a:bodyPr/>
          <a:lstStyle/>
          <a:p>
            <a:r>
              <a:rPr lang="en-US" dirty="0"/>
              <a:t>--Applies to electrical and electronic equipment</a:t>
            </a:r>
          </a:p>
          <a:p>
            <a:endParaRPr lang="en-US" dirty="0"/>
          </a:p>
          <a:p>
            <a:r>
              <a:rPr lang="en-US" dirty="0"/>
              <a:t>--Restricts the use of 10 substances including lead, mercury, cadmium, hexavalent chromium, two flame retardants and four phthalates</a:t>
            </a:r>
          </a:p>
        </p:txBody>
      </p:sp>
    </p:spTree>
    <p:extLst>
      <p:ext uri="{BB962C8B-B14F-4D97-AF65-F5344CB8AC3E}">
        <p14:creationId xmlns:p14="http://schemas.microsoft.com/office/powerpoint/2010/main" val="30279278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60C8D-0F24-47D4-99A1-1F0DF7648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677108"/>
          </a:xfrm>
        </p:spPr>
        <p:txBody>
          <a:bodyPr/>
          <a:lstStyle/>
          <a:p>
            <a:r>
              <a:rPr lang="en-US" dirty="0"/>
              <a:t>RoHS --Continued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A5662-BB1F-4426-9E0C-9A441F61D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431983"/>
          </a:xfrm>
        </p:spPr>
        <p:txBody>
          <a:bodyPr/>
          <a:lstStyle/>
          <a:p>
            <a:r>
              <a:rPr lang="en-US" dirty="0"/>
              <a:t>--Manufacturers will need to be in touch with their supply chains to make sure the materials and parts they’ve sold to the manufacturer are RoHS compliant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--RoHS exclusions include large scale stationary industrial tools, large scale fixed installations, and non-road mobile machinery for professional use</a:t>
            </a:r>
          </a:p>
        </p:txBody>
      </p:sp>
    </p:spTree>
    <p:extLst>
      <p:ext uri="{BB962C8B-B14F-4D97-AF65-F5344CB8AC3E}">
        <p14:creationId xmlns:p14="http://schemas.microsoft.com/office/powerpoint/2010/main" val="9843660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51970-E7F9-47A9-AB51-9F36F4889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677108"/>
          </a:xfrm>
        </p:spPr>
        <p:txBody>
          <a:bodyPr/>
          <a:lstStyle/>
          <a:p>
            <a:r>
              <a:rPr lang="en-US" dirty="0"/>
              <a:t>RoHS Directive--Continued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E6001-060C-46DA-BF1B-2911F9EEB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43198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RoHS is a CE mark directive.  The manufacturer will have to put together a technical file showing how it complied.  The RoHS Directive will also have to be listed on a declaration of conformity.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EU is enforcing RoHS so companies need to make sure they can prove they’ve met the requirements.</a:t>
            </a:r>
          </a:p>
        </p:txBody>
      </p:sp>
    </p:spTree>
    <p:extLst>
      <p:ext uri="{BB962C8B-B14F-4D97-AF65-F5344CB8AC3E}">
        <p14:creationId xmlns:p14="http://schemas.microsoft.com/office/powerpoint/2010/main" val="16156372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296B7-5C00-4A00-A428-4B4ACCBB4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677108"/>
          </a:xfrm>
        </p:spPr>
        <p:txBody>
          <a:bodyPr/>
          <a:lstStyle/>
          <a:p>
            <a:r>
              <a:rPr lang="en-US" dirty="0"/>
              <a:t>Energy Related Products (</a:t>
            </a:r>
            <a:r>
              <a:rPr lang="en-US" dirty="0" err="1"/>
              <a:t>ErP</a:t>
            </a:r>
            <a:r>
              <a:rPr lang="en-US" dirty="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2EA15-DD40-4AF0-8EA2-E62BA9826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924425"/>
          </a:xfrm>
        </p:spPr>
        <p:txBody>
          <a:bodyPr/>
          <a:lstStyle/>
          <a:p>
            <a:r>
              <a:rPr lang="en-US" dirty="0" err="1"/>
              <a:t>ErP</a:t>
            </a:r>
            <a:r>
              <a:rPr lang="en-US" dirty="0"/>
              <a:t> is mainly about energy efficiency requirements but there are some resource requirements (such as how much water and washing machine can use).</a:t>
            </a:r>
          </a:p>
          <a:p>
            <a:endParaRPr lang="en-US" dirty="0"/>
          </a:p>
          <a:p>
            <a:r>
              <a:rPr lang="en-US" dirty="0" err="1"/>
              <a:t>ErP</a:t>
            </a:r>
            <a:r>
              <a:rPr lang="en-US" dirty="0"/>
              <a:t> mostly covers electrical and electronic products but non-electric products like tires are covered.  Glass windows might be covered in the future.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7543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09632-975E-49B2-B11F-C166BFE53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Energy Related Products--Continued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3E6AF-3B2E-459B-832E-1A76449B6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924425"/>
          </a:xfrm>
        </p:spPr>
        <p:txBody>
          <a:bodyPr/>
          <a:lstStyle/>
          <a:p>
            <a:r>
              <a:rPr lang="en-US" dirty="0"/>
              <a:t>    Examples of Products Covered by </a:t>
            </a:r>
            <a:r>
              <a:rPr lang="en-US" dirty="0" err="1"/>
              <a:t>ErP</a:t>
            </a:r>
            <a:endParaRPr lang="en-US" dirty="0"/>
          </a:p>
          <a:p>
            <a:endParaRPr lang="en-US" dirty="0"/>
          </a:p>
          <a:p>
            <a:r>
              <a:rPr lang="en-US" dirty="0"/>
              <a:t>--Lighting                         --Washing Machines</a:t>
            </a:r>
          </a:p>
          <a:p>
            <a:endParaRPr lang="en-US" dirty="0"/>
          </a:p>
          <a:p>
            <a:r>
              <a:rPr lang="en-US" dirty="0"/>
              <a:t>--Heating                         --Air Conditioners</a:t>
            </a:r>
          </a:p>
          <a:p>
            <a:endParaRPr lang="en-US" dirty="0"/>
          </a:p>
          <a:p>
            <a:r>
              <a:rPr lang="en-US" dirty="0"/>
              <a:t>--Refrigeration               --Kitchen Appliances</a:t>
            </a:r>
          </a:p>
          <a:p>
            <a:endParaRPr lang="en-US" dirty="0"/>
          </a:p>
          <a:p>
            <a:r>
              <a:rPr lang="en-US" dirty="0"/>
              <a:t>--Vacuum cleaners        --TV boxes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283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2A43D-1573-4A28-A414-374272A8E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677108"/>
          </a:xfrm>
        </p:spPr>
        <p:txBody>
          <a:bodyPr/>
          <a:lstStyle/>
          <a:p>
            <a:r>
              <a:rPr lang="en-US" dirty="0" err="1"/>
              <a:t>ErP</a:t>
            </a:r>
            <a:r>
              <a:rPr lang="en-US" dirty="0"/>
              <a:t> --Continued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DFA0E-96AA-403E-9D34-450630CB1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431983"/>
          </a:xfrm>
        </p:spPr>
        <p:txBody>
          <a:bodyPr/>
          <a:lstStyle/>
          <a:p>
            <a:r>
              <a:rPr lang="en-US" dirty="0"/>
              <a:t>There’s a separate regulation for each product covered by </a:t>
            </a:r>
            <a:r>
              <a:rPr lang="en-US" dirty="0" err="1"/>
              <a:t>ErP</a:t>
            </a:r>
            <a:r>
              <a:rPr lang="en-US" dirty="0"/>
              <a:t>.  All the requirements are contained in the regulation.</a:t>
            </a:r>
          </a:p>
          <a:p>
            <a:endParaRPr lang="en-US" dirty="0"/>
          </a:p>
          <a:p>
            <a:r>
              <a:rPr lang="en-US" dirty="0" err="1"/>
              <a:t>ErP</a:t>
            </a:r>
            <a:r>
              <a:rPr lang="en-US" dirty="0"/>
              <a:t> is a CE mark directive and a company can ‘self-declare’ by meeting the requirements of the regulation.  Will need to put together a technical file.</a:t>
            </a:r>
          </a:p>
        </p:txBody>
      </p:sp>
    </p:spTree>
    <p:extLst>
      <p:ext uri="{BB962C8B-B14F-4D97-AF65-F5344CB8AC3E}">
        <p14:creationId xmlns:p14="http://schemas.microsoft.com/office/powerpoint/2010/main" val="195144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2086" y="474789"/>
            <a:ext cx="419925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CE Mark</a:t>
            </a:r>
            <a:r>
              <a:rPr spc="-75" dirty="0"/>
              <a:t> </a:t>
            </a:r>
            <a:r>
              <a:rPr spc="-5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6616"/>
            <a:ext cx="8044180" cy="4123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8419" indent="-342900">
              <a:lnSpc>
                <a:spcPts val="34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EU Single </a:t>
            </a:r>
            <a:r>
              <a:rPr sz="3200" spc="-25" dirty="0">
                <a:latin typeface="Calibri"/>
                <a:cs typeface="Calibri"/>
              </a:rPr>
              <a:t>Market </a:t>
            </a:r>
            <a:r>
              <a:rPr sz="3200" spc="-20" dirty="0">
                <a:latin typeface="Calibri"/>
                <a:cs typeface="Calibri"/>
              </a:rPr>
              <a:t>program </a:t>
            </a:r>
            <a:r>
              <a:rPr sz="3200" spc="-10" dirty="0">
                <a:latin typeface="Calibri"/>
                <a:cs typeface="Calibri"/>
              </a:rPr>
              <a:t>calls </a:t>
            </a:r>
            <a:r>
              <a:rPr sz="3200" spc="-25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freedom </a:t>
            </a:r>
            <a:r>
              <a:rPr sz="3200" dirty="0">
                <a:latin typeface="Calibri"/>
                <a:cs typeface="Calibri"/>
              </a:rPr>
              <a:t>of  </a:t>
            </a:r>
            <a:r>
              <a:rPr sz="3200" spc="-5" dirty="0">
                <a:latin typeface="Calibri"/>
                <a:cs typeface="Calibri"/>
              </a:rPr>
              <a:t>goods, </a:t>
            </a:r>
            <a:r>
              <a:rPr sz="3200" dirty="0">
                <a:latin typeface="Calibri"/>
                <a:cs typeface="Calibri"/>
              </a:rPr>
              <a:t>services, </a:t>
            </a:r>
            <a:r>
              <a:rPr sz="3200" spc="-5" dirty="0">
                <a:latin typeface="Calibri"/>
                <a:cs typeface="Calibri"/>
              </a:rPr>
              <a:t>people and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capital.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3600" dirty="0">
              <a:latin typeface="Times New Roman"/>
              <a:cs typeface="Times New Roman"/>
            </a:endParaRPr>
          </a:p>
          <a:p>
            <a:pPr marL="381000" marR="5080" indent="-368300">
              <a:lnSpc>
                <a:spcPct val="110000"/>
              </a:lnSpc>
              <a:buFont typeface="Arial"/>
              <a:buChar char="•"/>
              <a:tabLst>
                <a:tab pos="354965" algn="l"/>
                <a:tab pos="355600" algn="l"/>
                <a:tab pos="955675" algn="l"/>
              </a:tabLst>
            </a:pPr>
            <a:r>
              <a:rPr sz="3200" spc="-5" dirty="0">
                <a:latin typeface="Calibri"/>
                <a:cs typeface="Calibri"/>
              </a:rPr>
              <a:t>CE	Mark </a:t>
            </a:r>
            <a:r>
              <a:rPr sz="3200" spc="-20" dirty="0">
                <a:latin typeface="Calibri"/>
                <a:cs typeface="Calibri"/>
              </a:rPr>
              <a:t>program </a:t>
            </a:r>
            <a:r>
              <a:rPr sz="3200" spc="-5" dirty="0">
                <a:latin typeface="Calibri"/>
                <a:cs typeface="Calibri"/>
              </a:rPr>
              <a:t>is the </a:t>
            </a:r>
            <a:r>
              <a:rPr sz="3200" spc="-20" dirty="0">
                <a:latin typeface="Calibri"/>
                <a:cs typeface="Calibri"/>
              </a:rPr>
              <a:t>cornerstone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the  </a:t>
            </a:r>
            <a:r>
              <a:rPr sz="3200" spc="-10" dirty="0">
                <a:latin typeface="Calibri"/>
                <a:cs typeface="Calibri"/>
              </a:rPr>
              <a:t>freedom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goods part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Single </a:t>
            </a:r>
            <a:r>
              <a:rPr sz="3200" spc="-20" dirty="0">
                <a:latin typeface="Calibri"/>
                <a:cs typeface="Calibri"/>
              </a:rPr>
              <a:t>Market.  </a:t>
            </a:r>
            <a:r>
              <a:rPr sz="3200" spc="-5" dirty="0">
                <a:latin typeface="Calibri"/>
                <a:cs typeface="Calibri"/>
              </a:rPr>
              <a:t>The CE mark </a:t>
            </a:r>
            <a:r>
              <a:rPr sz="3200" spc="-10" dirty="0">
                <a:latin typeface="Calibri"/>
                <a:cs typeface="Calibri"/>
              </a:rPr>
              <a:t>shows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product </a:t>
            </a:r>
            <a:r>
              <a:rPr sz="3200" dirty="0">
                <a:latin typeface="Calibri"/>
                <a:cs typeface="Calibri"/>
              </a:rPr>
              <a:t>has </a:t>
            </a:r>
            <a:r>
              <a:rPr sz="3200" spc="-20" dirty="0">
                <a:latin typeface="Calibri"/>
                <a:cs typeface="Calibri"/>
              </a:rPr>
              <a:t>attained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5" dirty="0">
                <a:latin typeface="Calibri"/>
                <a:cs typeface="Calibri"/>
              </a:rPr>
              <a:t>minimum </a:t>
            </a:r>
            <a:r>
              <a:rPr sz="3200" spc="-10" dirty="0">
                <a:latin typeface="Calibri"/>
                <a:cs typeface="Calibri"/>
              </a:rPr>
              <a:t>level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25" dirty="0">
                <a:latin typeface="Calibri"/>
                <a:cs typeface="Calibri"/>
              </a:rPr>
              <a:t>safety to </a:t>
            </a:r>
            <a:r>
              <a:rPr sz="3200" spc="-15" dirty="0">
                <a:latin typeface="Calibri"/>
                <a:cs typeface="Calibri"/>
              </a:rPr>
              <a:t>protect </a:t>
            </a:r>
            <a:r>
              <a:rPr sz="3200" spc="-5" dirty="0">
                <a:latin typeface="Calibri"/>
                <a:cs typeface="Calibri"/>
              </a:rPr>
              <a:t>EU </a:t>
            </a:r>
            <a:r>
              <a:rPr sz="3200" spc="-30" dirty="0">
                <a:latin typeface="Calibri"/>
                <a:cs typeface="Calibri"/>
              </a:rPr>
              <a:t>workers  </a:t>
            </a:r>
            <a:r>
              <a:rPr sz="3200" spc="-5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consumers </a:t>
            </a:r>
            <a:r>
              <a:rPr sz="3200" spc="-10" dirty="0">
                <a:latin typeface="Calibri"/>
                <a:cs typeface="Calibri"/>
              </a:rPr>
              <a:t>across </a:t>
            </a:r>
            <a:r>
              <a:rPr sz="3200" spc="-5" dirty="0">
                <a:latin typeface="Calibri"/>
                <a:cs typeface="Calibri"/>
              </a:rPr>
              <a:t>the 2</a:t>
            </a:r>
            <a:r>
              <a:rPr lang="en-US" sz="3200" spc="-5" dirty="0">
                <a:latin typeface="Calibri"/>
                <a:cs typeface="Calibri"/>
              </a:rPr>
              <a:t>7</a:t>
            </a:r>
            <a:r>
              <a:rPr sz="3200" spc="-5" dirty="0">
                <a:latin typeface="Calibri"/>
                <a:cs typeface="Calibri"/>
              </a:rPr>
              <a:t>-nation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EU.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7091" y="474789"/>
            <a:ext cx="590994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/>
              <a:t>RoHS </a:t>
            </a:r>
            <a:r>
              <a:rPr dirty="0"/>
              <a:t>and </a:t>
            </a:r>
            <a:r>
              <a:rPr spc="-5" dirty="0"/>
              <a:t>ErP</a:t>
            </a:r>
            <a:r>
              <a:rPr spc="-50" dirty="0"/>
              <a:t> </a:t>
            </a:r>
            <a:r>
              <a:rPr spc="-5" dirty="0"/>
              <a:t>(Continued)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520"/>
            <a:ext cx="7988934" cy="4129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9019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RoHS </a:t>
            </a:r>
            <a:r>
              <a:rPr sz="3200" spc="-10" dirty="0">
                <a:latin typeface="Calibri"/>
                <a:cs typeface="Calibri"/>
              </a:rPr>
              <a:t>Directive </a:t>
            </a:r>
            <a:r>
              <a:rPr sz="3200" spc="-5" dirty="0">
                <a:latin typeface="Calibri"/>
                <a:cs typeface="Calibri"/>
              </a:rPr>
              <a:t>applies </a:t>
            </a:r>
            <a:r>
              <a:rPr sz="3200" spc="-15" dirty="0">
                <a:latin typeface="Calibri"/>
                <a:cs typeface="Calibri"/>
              </a:rPr>
              <a:t>horizontally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all  </a:t>
            </a:r>
            <a:r>
              <a:rPr sz="3200" spc="-5" dirty="0">
                <a:latin typeface="Calibri"/>
                <a:cs typeface="Calibri"/>
              </a:rPr>
              <a:t>electrical and </a:t>
            </a:r>
            <a:r>
              <a:rPr sz="3200" spc="-10" dirty="0">
                <a:latin typeface="Calibri"/>
                <a:cs typeface="Calibri"/>
              </a:rPr>
              <a:t>electronic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equipment.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  <a:tab pos="5588635" algn="l"/>
              </a:tabLst>
            </a:pPr>
            <a:r>
              <a:rPr sz="3200" spc="-5" dirty="0">
                <a:latin typeface="Calibri"/>
                <a:cs typeface="Calibri"/>
              </a:rPr>
              <a:t>The ErP </a:t>
            </a:r>
            <a:r>
              <a:rPr sz="3200" spc="-10" dirty="0">
                <a:latin typeface="Calibri"/>
                <a:cs typeface="Calibri"/>
              </a:rPr>
              <a:t>(Energy </a:t>
            </a:r>
            <a:r>
              <a:rPr sz="3200" spc="-20" dirty="0">
                <a:latin typeface="Calibri"/>
                <a:cs typeface="Calibri"/>
              </a:rPr>
              <a:t>Related </a:t>
            </a:r>
            <a:r>
              <a:rPr sz="3200" spc="-10" dirty="0">
                <a:latin typeface="Calibri"/>
                <a:cs typeface="Calibri"/>
              </a:rPr>
              <a:t>Products) Regulations 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dirty="0">
                <a:latin typeface="Calibri"/>
                <a:cs typeface="Calibri"/>
              </a:rPr>
              <a:t>aimed </a:t>
            </a:r>
            <a:r>
              <a:rPr sz="3200" spc="-15" dirty="0">
                <a:latin typeface="Calibri"/>
                <a:cs typeface="Calibri"/>
              </a:rPr>
              <a:t>at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specific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products.	</a:t>
            </a:r>
            <a:r>
              <a:rPr sz="3200" spc="-35" dirty="0">
                <a:latin typeface="Calibri"/>
                <a:cs typeface="Calibri"/>
              </a:rPr>
              <a:t>There’s  </a:t>
            </a:r>
            <a:r>
              <a:rPr sz="3200" spc="-10" dirty="0">
                <a:latin typeface="Calibri"/>
                <a:cs typeface="Calibri"/>
              </a:rPr>
              <a:t>regulations </a:t>
            </a:r>
            <a:r>
              <a:rPr sz="3200" spc="-25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washing </a:t>
            </a:r>
            <a:r>
              <a:rPr sz="3200" spc="-5" dirty="0">
                <a:latin typeface="Calibri"/>
                <a:cs typeface="Calibri"/>
              </a:rPr>
              <a:t>machines, </a:t>
            </a:r>
            <a:r>
              <a:rPr sz="3200" spc="-15" dirty="0">
                <a:latin typeface="Calibri"/>
                <a:cs typeface="Calibri"/>
              </a:rPr>
              <a:t>computers,  servers, driers,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about 20 </a:t>
            </a:r>
            <a:r>
              <a:rPr sz="3200" dirty="0">
                <a:latin typeface="Calibri"/>
                <a:cs typeface="Calibri"/>
              </a:rPr>
              <a:t>or </a:t>
            </a:r>
            <a:r>
              <a:rPr sz="3200" spc="-5" dirty="0">
                <a:latin typeface="Calibri"/>
                <a:cs typeface="Calibri"/>
              </a:rPr>
              <a:t>so other  </a:t>
            </a:r>
            <a:r>
              <a:rPr sz="3200" spc="-10" dirty="0">
                <a:latin typeface="Calibri"/>
                <a:cs typeface="Calibri"/>
              </a:rPr>
              <a:t>products </a:t>
            </a:r>
            <a:r>
              <a:rPr sz="3200" spc="-5" dirty="0">
                <a:latin typeface="Calibri"/>
                <a:cs typeface="Calibri"/>
              </a:rPr>
              <a:t>with </a:t>
            </a:r>
            <a:r>
              <a:rPr sz="3200" spc="-10" dirty="0">
                <a:latin typeface="Calibri"/>
                <a:cs typeface="Calibri"/>
              </a:rPr>
              <a:t>more </a:t>
            </a:r>
            <a:r>
              <a:rPr sz="3200" spc="-5" dirty="0">
                <a:latin typeface="Calibri"/>
                <a:cs typeface="Calibri"/>
              </a:rPr>
              <a:t>in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development.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AF9EBE22-1845-45FD-85D3-12188167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219200"/>
            <a:ext cx="71628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/>
              <a:t>WASTE OF ELECTRICAL AND ELECTRONIC EQUIPMENT (WEEE)</a:t>
            </a:r>
            <a:br>
              <a:rPr lang="en-US" altLang="en-US" sz="3200"/>
            </a:br>
            <a:endParaRPr lang="en-US" altLang="en-US"/>
          </a:p>
        </p:txBody>
      </p:sp>
      <p:pic>
        <p:nvPicPr>
          <p:cNvPr id="33795" name="Content Placeholder 3" descr="WEEE Mark2.TIF">
            <a:extLst>
              <a:ext uri="{FF2B5EF4-FFF2-40B4-BE49-F238E27FC236}">
                <a16:creationId xmlns:a16="http://schemas.microsoft.com/office/drawing/2014/main" id="{7AA120FD-EDF7-4923-868D-11378E1B51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362200"/>
            <a:ext cx="5453063" cy="6765925"/>
          </a:xfrm>
        </p:spPr>
      </p:pic>
      <p:sp>
        <p:nvSpPr>
          <p:cNvPr id="33796" name="TextBox 4">
            <a:extLst>
              <a:ext uri="{FF2B5EF4-FFF2-40B4-BE49-F238E27FC236}">
                <a16:creationId xmlns:a16="http://schemas.microsoft.com/office/drawing/2014/main" id="{19E3613C-2E37-4BB1-AE50-EC50F63FD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819400"/>
            <a:ext cx="22860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imes" panose="02020603050405020304" pitchFamily="18" charset="0"/>
              </a:rPr>
              <a:t>EN 50419 –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" panose="02020603050405020304" pitchFamily="18" charset="0"/>
              </a:rPr>
              <a:t>Companies affix WEEE insignia to their  product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imes" panose="02020603050405020304" pitchFamily="18" charset="0"/>
              </a:rPr>
              <a:t>--Effective August 2005</a:t>
            </a:r>
          </a:p>
        </p:txBody>
      </p:sp>
    </p:spTree>
    <p:extLst>
      <p:ext uri="{BB962C8B-B14F-4D97-AF65-F5344CB8AC3E}">
        <p14:creationId xmlns:p14="http://schemas.microsoft.com/office/powerpoint/2010/main" val="2924069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79EF0-29F4-48DD-907B-E87AE04E2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23" y="474789"/>
            <a:ext cx="7400353" cy="1354217"/>
          </a:xfrm>
        </p:spPr>
        <p:txBody>
          <a:bodyPr/>
          <a:lstStyle/>
          <a:p>
            <a:r>
              <a:rPr lang="en-US" dirty="0"/>
              <a:t>Waste of Electrical and Electronic Equipment (WEEE)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D0C93-F11E-4806-B534-C948F03B0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31" y="2205735"/>
            <a:ext cx="7352537" cy="4431983"/>
          </a:xfrm>
        </p:spPr>
        <p:txBody>
          <a:bodyPr/>
          <a:lstStyle/>
          <a:p>
            <a:r>
              <a:rPr lang="en-US" dirty="0"/>
              <a:t>Usually the customer in Europe takes care of the WEEE requirements.</a:t>
            </a:r>
          </a:p>
          <a:p>
            <a:endParaRPr lang="en-US" dirty="0"/>
          </a:p>
          <a:p>
            <a:r>
              <a:rPr lang="en-US" dirty="0"/>
              <a:t>The WEEE directive is essentially a mandatory recycling directive for electrical and electronic products in Europe.</a:t>
            </a:r>
          </a:p>
          <a:p>
            <a:endParaRPr lang="en-US" dirty="0"/>
          </a:p>
          <a:p>
            <a:r>
              <a:rPr lang="en-US" dirty="0"/>
              <a:t>The directive involves registration, reporting and recycling. (not a CE mark directive)</a:t>
            </a:r>
          </a:p>
        </p:txBody>
      </p:sp>
    </p:spTree>
    <p:extLst>
      <p:ext uri="{BB962C8B-B14F-4D97-AF65-F5344CB8AC3E}">
        <p14:creationId xmlns:p14="http://schemas.microsoft.com/office/powerpoint/2010/main" val="2236467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6351" y="474789"/>
            <a:ext cx="250952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5" dirty="0"/>
              <a:t>o</a:t>
            </a:r>
            <a:r>
              <a:rPr dirty="0"/>
              <a:t>n</a:t>
            </a:r>
            <a:r>
              <a:rPr spc="-5" dirty="0"/>
              <a:t>cl</a:t>
            </a:r>
            <a:r>
              <a:rPr dirty="0"/>
              <a:t>us</a:t>
            </a:r>
            <a:r>
              <a:rPr spc="-5" dirty="0"/>
              <a:t>i</a:t>
            </a:r>
            <a:r>
              <a:rPr spc="5" dirty="0"/>
              <a:t>o</a:t>
            </a:r>
            <a:r>
              <a:rPr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520"/>
            <a:ext cx="7614920" cy="5232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40957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About half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all US </a:t>
            </a:r>
            <a:r>
              <a:rPr sz="3200" spc="-10" dirty="0">
                <a:latin typeface="Calibri"/>
                <a:cs typeface="Calibri"/>
              </a:rPr>
              <a:t>exports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Europe </a:t>
            </a:r>
            <a:r>
              <a:rPr sz="3200" spc="-15" dirty="0">
                <a:latin typeface="Calibri"/>
                <a:cs typeface="Calibri"/>
              </a:rPr>
              <a:t>are  covered </a:t>
            </a:r>
            <a:r>
              <a:rPr sz="3200" spc="-10" dirty="0">
                <a:latin typeface="Calibri"/>
                <a:cs typeface="Calibri"/>
              </a:rPr>
              <a:t>by </a:t>
            </a:r>
            <a:r>
              <a:rPr sz="3200" spc="-5" dirty="0">
                <a:latin typeface="Calibri"/>
                <a:cs typeface="Calibri"/>
              </a:rPr>
              <a:t>the CE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mark.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cost </a:t>
            </a:r>
            <a:r>
              <a:rPr sz="3200" dirty="0">
                <a:latin typeface="Calibri"/>
                <a:cs typeface="Calibri"/>
              </a:rPr>
              <a:t>of lab </a:t>
            </a:r>
            <a:r>
              <a:rPr sz="3200" spc="-25" dirty="0">
                <a:latin typeface="Calibri"/>
                <a:cs typeface="Calibri"/>
              </a:rPr>
              <a:t>test </a:t>
            </a:r>
            <a:r>
              <a:rPr sz="3200" spc="-10" dirty="0">
                <a:latin typeface="Calibri"/>
                <a:cs typeface="Calibri"/>
              </a:rPr>
              <a:t>results, </a:t>
            </a:r>
            <a:r>
              <a:rPr sz="3200" spc="-5" dirty="0">
                <a:latin typeface="Calibri"/>
                <a:cs typeface="Calibri"/>
              </a:rPr>
              <a:t>esp.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the EMC  and Low </a:t>
            </a:r>
            <a:r>
              <a:rPr sz="3200" spc="-30" dirty="0">
                <a:latin typeface="Calibri"/>
                <a:cs typeface="Calibri"/>
              </a:rPr>
              <a:t>Voltage </a:t>
            </a:r>
            <a:r>
              <a:rPr sz="3200" spc="-15" dirty="0">
                <a:latin typeface="Calibri"/>
                <a:cs typeface="Calibri"/>
              </a:rPr>
              <a:t>standards, are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biggest  </a:t>
            </a:r>
            <a:r>
              <a:rPr sz="3200" spc="-15" dirty="0">
                <a:latin typeface="Calibri"/>
                <a:cs typeface="Calibri"/>
              </a:rPr>
              <a:t>drawback </a:t>
            </a:r>
            <a:r>
              <a:rPr sz="3200" spc="-25" dirty="0">
                <a:latin typeface="Calibri"/>
                <a:cs typeface="Calibri"/>
              </a:rPr>
              <a:t>for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SME’s.</a:t>
            </a:r>
            <a:endParaRPr sz="3200" dirty="0">
              <a:latin typeface="Calibri"/>
              <a:cs typeface="Calibri"/>
            </a:endParaRPr>
          </a:p>
          <a:p>
            <a:pPr marL="355600" marR="8559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But the CE mark </a:t>
            </a:r>
            <a:r>
              <a:rPr sz="3200" dirty="0">
                <a:latin typeface="Calibri"/>
                <a:cs typeface="Calibri"/>
              </a:rPr>
              <a:t>does </a:t>
            </a:r>
            <a:r>
              <a:rPr sz="3200" spc="-5" dirty="0">
                <a:latin typeface="Calibri"/>
                <a:cs typeface="Calibri"/>
              </a:rPr>
              <a:t>allow </a:t>
            </a:r>
            <a:r>
              <a:rPr sz="3200" dirty="0">
                <a:latin typeface="Calibri"/>
                <a:cs typeface="Calibri"/>
              </a:rPr>
              <a:t>access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20" dirty="0">
                <a:latin typeface="Calibri"/>
                <a:cs typeface="Calibri"/>
              </a:rPr>
              <a:t>lucrative </a:t>
            </a:r>
            <a:r>
              <a:rPr sz="3200" spc="-25" dirty="0">
                <a:latin typeface="Calibri"/>
                <a:cs typeface="Calibri"/>
              </a:rPr>
              <a:t>market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500 million</a:t>
            </a:r>
            <a:r>
              <a:rPr sz="3200" spc="7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plus.</a:t>
            </a:r>
            <a:endParaRPr lang="en-US" sz="3200" spc="-5" dirty="0">
              <a:latin typeface="Calibri"/>
              <a:cs typeface="Calibri"/>
            </a:endParaRPr>
          </a:p>
          <a:p>
            <a:pPr marL="355600" marR="8559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Calibri"/>
                <a:cs typeface="Calibri"/>
              </a:rPr>
              <a:t>Please be aware of changes if you get involved in exporting, such as Machine Directive, RoHS, </a:t>
            </a:r>
            <a:r>
              <a:rPr lang="en-US" sz="3200" spc="-5">
                <a:latin typeface="Calibri"/>
                <a:cs typeface="Calibri"/>
              </a:rPr>
              <a:t>and standards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Contact </a:t>
            </a:r>
            <a:r>
              <a:rPr spc="-30" dirty="0"/>
              <a:t>for </a:t>
            </a:r>
            <a:r>
              <a:rPr dirty="0"/>
              <a:t>CE Mark</a:t>
            </a:r>
            <a:r>
              <a:rPr spc="-15" dirty="0"/>
              <a:t> Information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2644">
              <a:lnSpc>
                <a:spcPct val="100000"/>
              </a:lnSpc>
            </a:pPr>
            <a:r>
              <a:rPr dirty="0"/>
              <a:t>Bob</a:t>
            </a:r>
            <a:r>
              <a:rPr spc="-95" dirty="0"/>
              <a:t> </a:t>
            </a:r>
            <a:r>
              <a:rPr spc="-15" dirty="0"/>
              <a:t>Straetz</a:t>
            </a:r>
          </a:p>
          <a:p>
            <a:pPr marL="848360" marR="5080" indent="-6350">
              <a:lnSpc>
                <a:spcPct val="120000"/>
              </a:lnSpc>
            </a:pPr>
            <a:r>
              <a:rPr spc="-10" dirty="0"/>
              <a:t>Office </a:t>
            </a:r>
            <a:r>
              <a:rPr dirty="0"/>
              <a:t>of </a:t>
            </a:r>
            <a:r>
              <a:rPr spc="-30" dirty="0"/>
              <a:t>Western </a:t>
            </a:r>
            <a:r>
              <a:rPr spc="-5" dirty="0"/>
              <a:t>and Northern </a:t>
            </a:r>
            <a:r>
              <a:rPr spc="-10" dirty="0"/>
              <a:t>Europe  </a:t>
            </a:r>
            <a:r>
              <a:rPr spc="-45" dirty="0"/>
              <a:t>GM/ITA</a:t>
            </a:r>
          </a:p>
          <a:p>
            <a:pPr marL="941069">
              <a:lnSpc>
                <a:spcPct val="100000"/>
              </a:lnSpc>
              <a:spcBef>
                <a:spcPts val="765"/>
              </a:spcBef>
            </a:pPr>
            <a:r>
              <a:rPr spc="-75" dirty="0"/>
              <a:t>Tel:</a:t>
            </a:r>
            <a:r>
              <a:rPr spc="-70" dirty="0"/>
              <a:t> </a:t>
            </a:r>
            <a:r>
              <a:rPr spc="-5" dirty="0"/>
              <a:t>202-</a:t>
            </a:r>
            <a:r>
              <a:rPr lang="en-US" spc="-5" dirty="0"/>
              <a:t>923-5411</a:t>
            </a:r>
            <a:endParaRPr spc="-5" dirty="0"/>
          </a:p>
          <a:p>
            <a:pPr marL="941705">
              <a:lnSpc>
                <a:spcPct val="100000"/>
              </a:lnSpc>
              <a:spcBef>
                <a:spcPts val="765"/>
              </a:spcBef>
            </a:pPr>
            <a:r>
              <a:rPr u="heavy" spc="-15" dirty="0">
                <a:solidFill>
                  <a:srgbClr val="0000FF"/>
                </a:solidFill>
                <a:hlinkClick r:id="rId2"/>
              </a:rPr>
              <a:t>Robert.straetz@trade.gov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4746" y="474789"/>
            <a:ext cx="7353934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Old </a:t>
            </a:r>
            <a:r>
              <a:rPr spc="-10" dirty="0"/>
              <a:t>Approach vs. </a:t>
            </a:r>
            <a:r>
              <a:rPr spc="-5" dirty="0"/>
              <a:t>New</a:t>
            </a:r>
            <a:r>
              <a:rPr spc="-45" dirty="0"/>
              <a:t> </a:t>
            </a:r>
            <a:r>
              <a:rPr spc="-10" dirty="0"/>
              <a:t>Approach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b="1" spc="-5" dirty="0">
                <a:latin typeface="Calibri"/>
                <a:cs typeface="Calibri"/>
              </a:rPr>
              <a:t>Old </a:t>
            </a:r>
            <a:r>
              <a:rPr b="1" spc="-10" dirty="0">
                <a:latin typeface="Calibri"/>
                <a:cs typeface="Calibri"/>
              </a:rPr>
              <a:t>Approach </a:t>
            </a:r>
            <a:r>
              <a:rPr spc="-10" dirty="0"/>
              <a:t>(pre-CE)--  </a:t>
            </a:r>
            <a:r>
              <a:rPr spc="-15" dirty="0"/>
              <a:t>Directives covering  </a:t>
            </a:r>
            <a:r>
              <a:rPr spc="-10" dirty="0"/>
              <a:t>specific </a:t>
            </a:r>
            <a:r>
              <a:rPr spc="-15" dirty="0"/>
              <a:t>sectors </a:t>
            </a:r>
            <a:r>
              <a:rPr spc="-30" dirty="0"/>
              <a:t>like  </a:t>
            </a:r>
            <a:r>
              <a:rPr spc="-10" dirty="0"/>
              <a:t>autos, chemicals </a:t>
            </a:r>
            <a:r>
              <a:rPr spc="-5" dirty="0"/>
              <a:t>and  </a:t>
            </a:r>
            <a:r>
              <a:rPr spc="-10" dirty="0"/>
              <a:t>cosmetics.</a:t>
            </a:r>
          </a:p>
          <a:p>
            <a:pPr marL="355600" marR="259079" indent="-3429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45" dirty="0"/>
              <a:t>Were </a:t>
            </a:r>
            <a:r>
              <a:rPr spc="-10" dirty="0"/>
              <a:t>seen </a:t>
            </a:r>
            <a:r>
              <a:rPr spc="-5" dirty="0"/>
              <a:t>as </a:t>
            </a:r>
            <a:r>
              <a:rPr spc="-15" dirty="0"/>
              <a:t>too </a:t>
            </a:r>
            <a:r>
              <a:rPr spc="-10" dirty="0"/>
              <a:t>slow  </a:t>
            </a:r>
            <a:r>
              <a:rPr spc="-15" dirty="0"/>
              <a:t>to </a:t>
            </a:r>
            <a:r>
              <a:rPr spc="-10" dirty="0"/>
              <a:t>adopt </a:t>
            </a:r>
            <a:r>
              <a:rPr spc="-25" dirty="0"/>
              <a:t>for </a:t>
            </a:r>
            <a:r>
              <a:rPr spc="-5" dirty="0"/>
              <a:t>purposes  of </a:t>
            </a:r>
            <a:r>
              <a:rPr spc="-15" dirty="0"/>
              <a:t>forming </a:t>
            </a:r>
            <a:r>
              <a:rPr spc="-10" dirty="0"/>
              <a:t>the Single  </a:t>
            </a:r>
            <a:r>
              <a:rPr spc="-20" dirty="0"/>
              <a:t>Market.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7175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b="1" spc="-15" dirty="0">
                <a:latin typeface="Calibri"/>
                <a:cs typeface="Calibri"/>
              </a:rPr>
              <a:t>New </a:t>
            </a:r>
            <a:r>
              <a:rPr b="1" spc="-10" dirty="0">
                <a:latin typeface="Calibri"/>
                <a:cs typeface="Calibri"/>
              </a:rPr>
              <a:t>Approach </a:t>
            </a:r>
            <a:r>
              <a:rPr spc="-10" dirty="0"/>
              <a:t>(post-  CE)--Directives </a:t>
            </a:r>
            <a:r>
              <a:rPr spc="-15" dirty="0"/>
              <a:t>taking </a:t>
            </a:r>
            <a:r>
              <a:rPr spc="-5" dirty="0"/>
              <a:t>a  </a:t>
            </a:r>
            <a:r>
              <a:rPr spc="-20" dirty="0"/>
              <a:t>horizontal </a:t>
            </a:r>
            <a:r>
              <a:rPr spc="-10" dirty="0"/>
              <a:t>approach,  </a:t>
            </a:r>
            <a:r>
              <a:rPr spc="-5" dirty="0"/>
              <a:t>such as </a:t>
            </a:r>
            <a:r>
              <a:rPr spc="-10" dirty="0"/>
              <a:t>the </a:t>
            </a:r>
            <a:r>
              <a:rPr spc="-5" dirty="0"/>
              <a:t>Machine  </a:t>
            </a:r>
            <a:r>
              <a:rPr spc="-15" dirty="0"/>
              <a:t>Directive, </a:t>
            </a:r>
            <a:r>
              <a:rPr spc="-5" dirty="0"/>
              <a:t>which </a:t>
            </a:r>
            <a:r>
              <a:rPr spc="-25" dirty="0"/>
              <a:t>covers  </a:t>
            </a:r>
            <a:r>
              <a:rPr spc="-5" dirty="0"/>
              <a:t>all types of</a:t>
            </a:r>
            <a:r>
              <a:rPr spc="-50" dirty="0"/>
              <a:t> </a:t>
            </a:r>
            <a:r>
              <a:rPr spc="-25" dirty="0"/>
              <a:t>machinery.</a:t>
            </a:r>
          </a:p>
          <a:p>
            <a:pPr marL="355600" marR="5080" indent="-3429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These </a:t>
            </a:r>
            <a:r>
              <a:rPr spc="-15" dirty="0"/>
              <a:t>directives </a:t>
            </a:r>
            <a:r>
              <a:rPr spc="-20" dirty="0"/>
              <a:t>are </a:t>
            </a:r>
            <a:r>
              <a:rPr spc="-10" dirty="0"/>
              <a:t>all-  inclusive </a:t>
            </a:r>
            <a:r>
              <a:rPr spc="-5" dirty="0"/>
              <a:t>and </a:t>
            </a:r>
            <a:r>
              <a:rPr spc="-10" dirty="0"/>
              <a:t>lend  themselves </a:t>
            </a:r>
            <a:r>
              <a:rPr spc="-20" dirty="0"/>
              <a:t>better </a:t>
            </a:r>
            <a:r>
              <a:rPr spc="-15" dirty="0"/>
              <a:t>to  </a:t>
            </a:r>
            <a:r>
              <a:rPr spc="-10" dirty="0"/>
              <a:t>the Single</a:t>
            </a:r>
            <a:r>
              <a:rPr spc="-15" dirty="0"/>
              <a:t> </a:t>
            </a:r>
            <a:r>
              <a:rPr spc="-25" dirty="0"/>
              <a:t>Market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7974" y="474789"/>
            <a:ext cx="446786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CE Mark</a:t>
            </a:r>
            <a:r>
              <a:rPr spc="-65" dirty="0"/>
              <a:t> </a:t>
            </a:r>
            <a:r>
              <a:rPr spc="-5" dirty="0"/>
              <a:t>Legislation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520"/>
            <a:ext cx="8011159" cy="4130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4922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Directives (laws) </a:t>
            </a:r>
            <a:r>
              <a:rPr sz="3200" spc="-5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regulations </a:t>
            </a:r>
            <a:r>
              <a:rPr sz="3200" spc="-30" dirty="0">
                <a:latin typeface="Calibri"/>
                <a:cs typeface="Calibri"/>
              </a:rPr>
              <a:t>make </a:t>
            </a:r>
            <a:r>
              <a:rPr sz="3200" spc="-5" dirty="0">
                <a:latin typeface="Calibri"/>
                <a:cs typeface="Calibri"/>
              </a:rPr>
              <a:t>up the  </a:t>
            </a:r>
            <a:r>
              <a:rPr sz="3200" spc="-15" dirty="0">
                <a:latin typeface="Calibri"/>
                <a:cs typeface="Calibri"/>
              </a:rPr>
              <a:t>core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CE mark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program.</a:t>
            </a:r>
            <a:endParaRPr sz="3200">
              <a:latin typeface="Calibri"/>
              <a:cs typeface="Calibri"/>
            </a:endParaRPr>
          </a:p>
          <a:p>
            <a:pPr marL="355600" marR="558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These </a:t>
            </a:r>
            <a:r>
              <a:rPr sz="3200" spc="-10" dirty="0">
                <a:latin typeface="Calibri"/>
                <a:cs typeface="Calibri"/>
              </a:rPr>
              <a:t>directives </a:t>
            </a:r>
            <a:r>
              <a:rPr sz="3200" spc="-5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regulations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10" dirty="0">
                <a:latin typeface="Calibri"/>
                <a:cs typeface="Calibri"/>
              </a:rPr>
              <a:t>proposed  by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European </a:t>
            </a:r>
            <a:r>
              <a:rPr sz="3200" spc="-5" dirty="0">
                <a:latin typeface="Calibri"/>
                <a:cs typeface="Calibri"/>
              </a:rPr>
              <a:t>Commission, </a:t>
            </a:r>
            <a:r>
              <a:rPr sz="3200" dirty="0">
                <a:latin typeface="Calibri"/>
                <a:cs typeface="Calibri"/>
              </a:rPr>
              <a:t>amended </a:t>
            </a:r>
            <a:r>
              <a:rPr sz="3200" spc="-10" dirty="0">
                <a:latin typeface="Calibri"/>
                <a:cs typeface="Calibri"/>
              </a:rPr>
              <a:t>by 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European </a:t>
            </a:r>
            <a:r>
              <a:rPr sz="3200" spc="-15" dirty="0">
                <a:latin typeface="Calibri"/>
                <a:cs typeface="Calibri"/>
              </a:rPr>
              <a:t>Parliament, </a:t>
            </a:r>
            <a:r>
              <a:rPr sz="3200" spc="-5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approved </a:t>
            </a:r>
            <a:r>
              <a:rPr sz="3200" spc="-10" dirty="0">
                <a:latin typeface="Calibri"/>
                <a:cs typeface="Calibri"/>
              </a:rPr>
              <a:t>by  </a:t>
            </a:r>
            <a:r>
              <a:rPr sz="3200" spc="-5" dirty="0">
                <a:latin typeface="Calibri"/>
                <a:cs typeface="Calibri"/>
              </a:rPr>
              <a:t>the Council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Ministers.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U.S. </a:t>
            </a:r>
            <a:r>
              <a:rPr sz="3200" spc="-5" dirty="0">
                <a:latin typeface="Calibri"/>
                <a:cs typeface="Calibri"/>
              </a:rPr>
              <a:t>companies </a:t>
            </a:r>
            <a:r>
              <a:rPr sz="3200" spc="-25" dirty="0">
                <a:latin typeface="Calibri"/>
                <a:cs typeface="Calibri"/>
              </a:rPr>
              <a:t>have </a:t>
            </a:r>
            <a:r>
              <a:rPr sz="3200" spc="-5" dirty="0">
                <a:latin typeface="Calibri"/>
                <a:cs typeface="Calibri"/>
              </a:rPr>
              <a:t>input </a:t>
            </a:r>
            <a:r>
              <a:rPr sz="3200" spc="-20" dirty="0">
                <a:latin typeface="Calibri"/>
                <a:cs typeface="Calibri"/>
              </a:rPr>
              <a:t>into </a:t>
            </a:r>
            <a:r>
              <a:rPr sz="3200" spc="-10" dirty="0">
                <a:latin typeface="Calibri"/>
                <a:cs typeface="Calibri"/>
              </a:rPr>
              <a:t>this </a:t>
            </a:r>
            <a:r>
              <a:rPr sz="3200" spc="-30" dirty="0">
                <a:latin typeface="Calibri"/>
                <a:cs typeface="Calibri"/>
              </a:rPr>
              <a:t>system  </a:t>
            </a:r>
            <a:r>
              <a:rPr sz="3200" spc="-10" dirty="0">
                <a:latin typeface="Calibri"/>
                <a:cs typeface="Calibri"/>
              </a:rPr>
              <a:t>through </a:t>
            </a:r>
            <a:r>
              <a:rPr sz="3200" spc="-5" dirty="0">
                <a:latin typeface="Calibri"/>
                <a:cs typeface="Calibri"/>
              </a:rPr>
              <a:t>both the </a:t>
            </a:r>
            <a:r>
              <a:rPr sz="3200" spc="-15" dirty="0">
                <a:latin typeface="Calibri"/>
                <a:cs typeface="Calibri"/>
              </a:rPr>
              <a:t>Parliament </a:t>
            </a:r>
            <a:r>
              <a:rPr sz="3200" spc="-5" dirty="0">
                <a:latin typeface="Calibri"/>
                <a:cs typeface="Calibri"/>
              </a:rPr>
              <a:t>and</a:t>
            </a:r>
            <a:r>
              <a:rPr sz="3200" spc="1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Commission.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2410" y="474789"/>
            <a:ext cx="446786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CE Mark</a:t>
            </a:r>
            <a:r>
              <a:rPr spc="-65" dirty="0"/>
              <a:t> </a:t>
            </a:r>
            <a:r>
              <a:rPr spc="-5" dirty="0"/>
              <a:t>Legislation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1535"/>
            <a:ext cx="8027670" cy="4237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Directives </a:t>
            </a:r>
            <a:r>
              <a:rPr sz="3000" spc="-5" dirty="0">
                <a:latin typeface="Calibri"/>
                <a:cs typeface="Calibri"/>
              </a:rPr>
              <a:t>and </a:t>
            </a:r>
            <a:r>
              <a:rPr sz="3000" spc="-10" dirty="0">
                <a:latin typeface="Calibri"/>
                <a:cs typeface="Calibri"/>
              </a:rPr>
              <a:t>regulations </a:t>
            </a:r>
            <a:r>
              <a:rPr sz="3000" spc="-15" dirty="0">
                <a:latin typeface="Calibri"/>
                <a:cs typeface="Calibri"/>
              </a:rPr>
              <a:t>provide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legal </a:t>
            </a:r>
            <a:r>
              <a:rPr sz="3000" spc="-5" dirty="0">
                <a:latin typeface="Calibri"/>
                <a:cs typeface="Calibri"/>
              </a:rPr>
              <a:t>basis  </a:t>
            </a:r>
            <a:r>
              <a:rPr sz="3000" spc="-25" dirty="0">
                <a:latin typeface="Calibri"/>
                <a:cs typeface="Calibri"/>
              </a:rPr>
              <a:t>for </a:t>
            </a:r>
            <a:r>
              <a:rPr sz="3000" spc="-5" dirty="0">
                <a:latin typeface="Calibri"/>
                <a:cs typeface="Calibri"/>
              </a:rPr>
              <a:t>CE mark (health and </a:t>
            </a:r>
            <a:r>
              <a:rPr sz="3000" spc="-20" dirty="0">
                <a:latin typeface="Calibri"/>
                <a:cs typeface="Calibri"/>
              </a:rPr>
              <a:t>safety) </a:t>
            </a:r>
            <a:r>
              <a:rPr sz="3000" spc="-15" dirty="0">
                <a:latin typeface="Calibri"/>
                <a:cs typeface="Calibri"/>
              </a:rPr>
              <a:t>requirements, </a:t>
            </a:r>
            <a:r>
              <a:rPr sz="3000" spc="-5" dirty="0">
                <a:latin typeface="Calibri"/>
                <a:cs typeface="Calibri"/>
              </a:rPr>
              <a:t>but  </a:t>
            </a:r>
            <a:r>
              <a:rPr sz="3000" spc="-15" dirty="0">
                <a:latin typeface="Calibri"/>
                <a:cs typeface="Calibri"/>
              </a:rPr>
              <a:t>standards </a:t>
            </a:r>
            <a:r>
              <a:rPr sz="3000" spc="-10" dirty="0">
                <a:latin typeface="Calibri"/>
                <a:cs typeface="Calibri"/>
              </a:rPr>
              <a:t>supply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technical </a:t>
            </a:r>
            <a:r>
              <a:rPr sz="3000" spc="-15" dirty="0">
                <a:latin typeface="Calibri"/>
                <a:cs typeface="Calibri"/>
              </a:rPr>
              <a:t>information </a:t>
            </a:r>
            <a:r>
              <a:rPr sz="3000" spc="-25" dirty="0">
                <a:latin typeface="Calibri"/>
                <a:cs typeface="Calibri"/>
              </a:rPr>
              <a:t>for  </a:t>
            </a:r>
            <a:r>
              <a:rPr sz="3000" spc="-5" dirty="0">
                <a:latin typeface="Calibri"/>
                <a:cs typeface="Calibri"/>
              </a:rPr>
              <a:t>meeting CE mark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requirements.</a:t>
            </a:r>
            <a:endParaRPr sz="3000">
              <a:latin typeface="Calibri"/>
              <a:cs typeface="Calibri"/>
            </a:endParaRPr>
          </a:p>
          <a:p>
            <a:pPr marL="355600" marR="58419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Calibri"/>
                <a:cs typeface="Calibri"/>
              </a:rPr>
              <a:t>U.S. </a:t>
            </a:r>
            <a:r>
              <a:rPr sz="3000" spc="-5" dirty="0">
                <a:latin typeface="Calibri"/>
                <a:cs typeface="Calibri"/>
              </a:rPr>
              <a:t>companies </a:t>
            </a:r>
            <a:r>
              <a:rPr sz="3000" spc="-20" dirty="0">
                <a:latin typeface="Calibri"/>
                <a:cs typeface="Calibri"/>
              </a:rPr>
              <a:t>have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25" dirty="0">
                <a:latin typeface="Calibri"/>
                <a:cs typeface="Calibri"/>
              </a:rPr>
              <a:t>far </a:t>
            </a:r>
            <a:r>
              <a:rPr sz="3000" spc="-20" dirty="0">
                <a:latin typeface="Calibri"/>
                <a:cs typeface="Calibri"/>
              </a:rPr>
              <a:t>greater </a:t>
            </a:r>
            <a:r>
              <a:rPr sz="3000" spc="-5" dirty="0">
                <a:latin typeface="Calibri"/>
                <a:cs typeface="Calibri"/>
              </a:rPr>
              <a:t>chance </a:t>
            </a:r>
            <a:r>
              <a:rPr sz="3000" dirty="0">
                <a:latin typeface="Calibri"/>
                <a:cs typeface="Calibri"/>
              </a:rPr>
              <a:t>of  </a:t>
            </a:r>
            <a:r>
              <a:rPr sz="3000" spc="-10" dirty="0">
                <a:latin typeface="Calibri"/>
                <a:cs typeface="Calibri"/>
              </a:rPr>
              <a:t>commenting </a:t>
            </a:r>
            <a:r>
              <a:rPr sz="3000" dirty="0">
                <a:latin typeface="Calibri"/>
                <a:cs typeface="Calibri"/>
              </a:rPr>
              <a:t>on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development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5" dirty="0">
                <a:latin typeface="Calibri"/>
                <a:cs typeface="Calibri"/>
              </a:rPr>
              <a:t>the  </a:t>
            </a:r>
            <a:r>
              <a:rPr sz="3000" spc="-10" dirty="0">
                <a:latin typeface="Calibri"/>
                <a:cs typeface="Calibri"/>
              </a:rPr>
              <a:t>directives </a:t>
            </a:r>
            <a:r>
              <a:rPr sz="3000" spc="-5" dirty="0">
                <a:latin typeface="Calibri"/>
                <a:cs typeface="Calibri"/>
              </a:rPr>
              <a:t>than </a:t>
            </a:r>
            <a:r>
              <a:rPr sz="3000" spc="-10" dirty="0">
                <a:latin typeface="Calibri"/>
                <a:cs typeface="Calibri"/>
              </a:rPr>
              <a:t>they </a:t>
            </a:r>
            <a:r>
              <a:rPr sz="3000" spc="-5" dirty="0">
                <a:latin typeface="Calibri"/>
                <a:cs typeface="Calibri"/>
              </a:rPr>
              <a:t>do </a:t>
            </a:r>
            <a:r>
              <a:rPr sz="3000" dirty="0">
                <a:latin typeface="Calibri"/>
                <a:cs typeface="Calibri"/>
              </a:rPr>
              <a:t>on </a:t>
            </a:r>
            <a:r>
              <a:rPr sz="3000" spc="-5" dirty="0">
                <a:latin typeface="Calibri"/>
                <a:cs typeface="Calibri"/>
              </a:rPr>
              <a:t>shaping the </a:t>
            </a:r>
            <a:r>
              <a:rPr sz="3000" spc="-15" dirty="0">
                <a:latin typeface="Calibri"/>
                <a:cs typeface="Calibri"/>
              </a:rPr>
              <a:t>standards.  </a:t>
            </a:r>
            <a:r>
              <a:rPr sz="3000" spc="-5" dirty="0">
                <a:latin typeface="Calibri"/>
                <a:cs typeface="Calibri"/>
              </a:rPr>
              <a:t>(Need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20" dirty="0">
                <a:latin typeface="Calibri"/>
                <a:cs typeface="Calibri"/>
              </a:rPr>
              <a:t>have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10" dirty="0">
                <a:latin typeface="Calibri"/>
                <a:cs typeface="Calibri"/>
              </a:rPr>
              <a:t>manufacturing presence in  </a:t>
            </a:r>
            <a:r>
              <a:rPr sz="3000" spc="-15" dirty="0">
                <a:latin typeface="Calibri"/>
                <a:cs typeface="Calibri"/>
              </a:rPr>
              <a:t>Europe to </a:t>
            </a:r>
            <a:r>
              <a:rPr sz="3000" spc="-10" dirty="0">
                <a:latin typeface="Calibri"/>
                <a:cs typeface="Calibri"/>
              </a:rPr>
              <a:t>comment </a:t>
            </a:r>
            <a:r>
              <a:rPr sz="3000" dirty="0">
                <a:latin typeface="Calibri"/>
                <a:cs typeface="Calibri"/>
              </a:rPr>
              <a:t>on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standards).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4242" y="474789"/>
            <a:ext cx="627443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EU </a:t>
            </a:r>
            <a:r>
              <a:rPr spc="-15" dirty="0"/>
              <a:t>Standards</a:t>
            </a:r>
            <a:r>
              <a:rPr spc="-30" dirty="0"/>
              <a:t> </a:t>
            </a:r>
            <a:r>
              <a:rPr spc="-20" dirty="0"/>
              <a:t>Organizations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5815"/>
            <a:ext cx="7652384" cy="39770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0375" indent="-447675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u="heavy" spc="-5" dirty="0">
                <a:latin typeface="Calibri"/>
                <a:cs typeface="Calibri"/>
              </a:rPr>
              <a:t>CEN </a:t>
            </a:r>
            <a:r>
              <a:rPr sz="3000" u="heavy" dirty="0">
                <a:latin typeface="Calibri"/>
                <a:cs typeface="Calibri"/>
              </a:rPr>
              <a:t>– </a:t>
            </a:r>
            <a:r>
              <a:rPr sz="2600" u="heavy" spc="-10" dirty="0">
                <a:latin typeface="Calibri"/>
                <a:cs typeface="Calibri"/>
              </a:rPr>
              <a:t>European Committee </a:t>
            </a:r>
            <a:r>
              <a:rPr sz="2600" u="heavy" spc="-25" dirty="0">
                <a:latin typeface="Calibri"/>
                <a:cs typeface="Calibri"/>
              </a:rPr>
              <a:t>for </a:t>
            </a:r>
            <a:r>
              <a:rPr sz="2600" u="heavy" spc="-10" dirty="0">
                <a:latin typeface="Calibri"/>
                <a:cs typeface="Calibri"/>
              </a:rPr>
              <a:t>Standardization</a:t>
            </a:r>
            <a:endParaRPr sz="2600">
              <a:latin typeface="Calibri"/>
              <a:cs typeface="Calibri"/>
            </a:endParaRPr>
          </a:p>
          <a:p>
            <a:pPr marL="758825" marR="1248410" indent="-373380">
              <a:lnSpc>
                <a:spcPct val="110000"/>
              </a:lnSpc>
              <a:spcBef>
                <a:spcPts val="25"/>
              </a:spcBef>
            </a:pPr>
            <a:r>
              <a:rPr sz="2600" spc="-15" dirty="0">
                <a:latin typeface="Calibri"/>
                <a:cs typeface="Calibri"/>
              </a:rPr>
              <a:t>---Machinery, </a:t>
            </a:r>
            <a:r>
              <a:rPr sz="2600" spc="-5" dirty="0">
                <a:latin typeface="Calibri"/>
                <a:cs typeface="Calibri"/>
              </a:rPr>
              <a:t>Medical, </a:t>
            </a:r>
            <a:r>
              <a:rPr sz="2600" spc="-10" dirty="0">
                <a:latin typeface="Calibri"/>
                <a:cs typeface="Calibri"/>
              </a:rPr>
              <a:t>Pressure Equipment  </a:t>
            </a:r>
            <a:r>
              <a:rPr sz="2600" spc="-15" dirty="0">
                <a:latin typeface="Calibri"/>
                <a:cs typeface="Calibri"/>
              </a:rPr>
              <a:t>Personal </a:t>
            </a:r>
            <a:r>
              <a:rPr sz="2600" spc="-10" dirty="0">
                <a:latin typeface="Calibri"/>
                <a:cs typeface="Calibri"/>
              </a:rPr>
              <a:t>Protective Equipment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others</a:t>
            </a:r>
            <a:endParaRPr sz="2600">
              <a:latin typeface="Calibri"/>
              <a:cs typeface="Calibri"/>
            </a:endParaRPr>
          </a:p>
          <a:p>
            <a:pPr marL="460375" marR="176530" indent="-447675">
              <a:lnSpc>
                <a:spcPct val="110000"/>
              </a:lnSpc>
              <a:buFont typeface="Arial"/>
              <a:buChar char="•"/>
              <a:tabLst>
                <a:tab pos="429895" algn="l"/>
                <a:tab pos="430530" algn="l"/>
              </a:tabLst>
            </a:pPr>
            <a:r>
              <a:rPr sz="2600" u="heavy" spc="-10" dirty="0">
                <a:latin typeface="Calibri"/>
                <a:cs typeface="Calibri"/>
              </a:rPr>
              <a:t>CENELEC </a:t>
            </a:r>
            <a:r>
              <a:rPr sz="2600" u="heavy" dirty="0">
                <a:latin typeface="Calibri"/>
                <a:cs typeface="Calibri"/>
              </a:rPr>
              <a:t>– </a:t>
            </a:r>
            <a:r>
              <a:rPr sz="2600" u="heavy" spc="-10" dirty="0">
                <a:latin typeface="Calibri"/>
                <a:cs typeface="Calibri"/>
              </a:rPr>
              <a:t>European Committee </a:t>
            </a:r>
            <a:r>
              <a:rPr sz="2600" u="heavy" spc="-25" dirty="0">
                <a:latin typeface="Calibri"/>
                <a:cs typeface="Calibri"/>
              </a:rPr>
              <a:t>for </a:t>
            </a:r>
            <a:r>
              <a:rPr sz="2600" u="heavy" spc="-5" dirty="0">
                <a:latin typeface="Calibri"/>
                <a:cs typeface="Calibri"/>
              </a:rPr>
              <a:t>Electrotechnical  </a:t>
            </a:r>
            <a:r>
              <a:rPr sz="2600" u="heavy" spc="-10" dirty="0">
                <a:latin typeface="Calibri"/>
                <a:cs typeface="Calibri"/>
              </a:rPr>
              <a:t>Standardization</a:t>
            </a:r>
            <a:endParaRPr sz="2600">
              <a:latin typeface="Calibri"/>
              <a:cs typeface="Calibri"/>
            </a:endParaRPr>
          </a:p>
          <a:p>
            <a:pPr marL="535305" marR="1134745" indent="-74930">
              <a:lnSpc>
                <a:spcPct val="110000"/>
              </a:lnSpc>
            </a:pPr>
            <a:r>
              <a:rPr sz="2600" spc="-5" dirty="0">
                <a:latin typeface="Calibri"/>
                <a:cs typeface="Calibri"/>
              </a:rPr>
              <a:t>---Electrical products </a:t>
            </a:r>
            <a:r>
              <a:rPr sz="2600" spc="-10" dirty="0">
                <a:latin typeface="Calibri"/>
                <a:cs typeface="Calibri"/>
              </a:rPr>
              <a:t>falling </a:t>
            </a:r>
            <a:r>
              <a:rPr sz="2600" spc="-5" dirty="0">
                <a:latin typeface="Calibri"/>
                <a:cs typeface="Calibri"/>
              </a:rPr>
              <a:t>under EMC, </a:t>
            </a:r>
            <a:r>
              <a:rPr sz="2600" spc="-10" dirty="0">
                <a:latin typeface="Calibri"/>
                <a:cs typeface="Calibri"/>
              </a:rPr>
              <a:t>Low  </a:t>
            </a:r>
            <a:r>
              <a:rPr sz="2600" spc="-25" dirty="0">
                <a:latin typeface="Calibri"/>
                <a:cs typeface="Calibri"/>
              </a:rPr>
              <a:t>Voltage, </a:t>
            </a:r>
            <a:r>
              <a:rPr sz="2600" spc="-5" dirty="0">
                <a:latin typeface="Calibri"/>
                <a:cs typeface="Calibri"/>
              </a:rPr>
              <a:t>Medical/electrical,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5" dirty="0">
                <a:latin typeface="Calibri"/>
                <a:cs typeface="Calibri"/>
              </a:rPr>
              <a:t>some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others</a:t>
            </a:r>
            <a:endParaRPr sz="2600">
              <a:latin typeface="Calibri"/>
              <a:cs typeface="Calibri"/>
            </a:endParaRPr>
          </a:p>
          <a:p>
            <a:pPr marL="386080" marR="5080" indent="-373380">
              <a:lnSpc>
                <a:spcPct val="11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u="heavy" spc="-5" dirty="0">
                <a:latin typeface="Calibri"/>
                <a:cs typeface="Calibri"/>
              </a:rPr>
              <a:t>ETSI--European </a:t>
            </a:r>
            <a:r>
              <a:rPr sz="2600" u="heavy" spc="-20" dirty="0">
                <a:latin typeface="Calibri"/>
                <a:cs typeface="Calibri"/>
              </a:rPr>
              <a:t>Telecommunications </a:t>
            </a:r>
            <a:r>
              <a:rPr sz="2600" u="heavy" spc="-10" dirty="0">
                <a:latin typeface="Calibri"/>
                <a:cs typeface="Calibri"/>
              </a:rPr>
              <a:t>Standards  Institute </a:t>
            </a:r>
            <a:r>
              <a:rPr sz="2600" dirty="0">
                <a:latin typeface="Calibri"/>
                <a:cs typeface="Calibri"/>
              </a:rPr>
              <a:t>– </a:t>
            </a:r>
            <a:r>
              <a:rPr sz="2600" spc="-5" dirty="0">
                <a:latin typeface="Calibri"/>
                <a:cs typeface="Calibri"/>
              </a:rPr>
              <a:t>Mostly </a:t>
            </a:r>
            <a:r>
              <a:rPr sz="2600" dirty="0">
                <a:latin typeface="Calibri"/>
                <a:cs typeface="Calibri"/>
              </a:rPr>
              <a:t>Radio </a:t>
            </a:r>
            <a:r>
              <a:rPr sz="2600" spc="-10" dirty="0">
                <a:latin typeface="Calibri"/>
                <a:cs typeface="Calibri"/>
              </a:rPr>
              <a:t>Equipment </a:t>
            </a:r>
            <a:r>
              <a:rPr sz="2600" spc="-5" dirty="0">
                <a:latin typeface="Calibri"/>
                <a:cs typeface="Calibri"/>
              </a:rPr>
              <a:t>Directive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products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0090" y="508825"/>
            <a:ext cx="7180580" cy="647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15" dirty="0"/>
              <a:t>What </a:t>
            </a:r>
            <a:r>
              <a:rPr sz="4000" spc="-25" dirty="0"/>
              <a:t>U.S. </a:t>
            </a:r>
            <a:r>
              <a:rPr sz="4000" spc="-20" dirty="0"/>
              <a:t>Exporters </a:t>
            </a:r>
            <a:r>
              <a:rPr sz="4000" spc="-5" dirty="0"/>
              <a:t>Need </a:t>
            </a:r>
            <a:r>
              <a:rPr sz="4000" spc="-20" dirty="0"/>
              <a:t>to</a:t>
            </a:r>
            <a:r>
              <a:rPr sz="4000" spc="35" dirty="0"/>
              <a:t> </a:t>
            </a:r>
            <a:r>
              <a:rPr sz="4000" spc="-25" dirty="0"/>
              <a:t>Know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990246" y="1732470"/>
            <a:ext cx="2919730" cy="393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30" dirty="0">
                <a:latin typeface="Calibri"/>
                <a:cs typeface="Calibri"/>
              </a:rPr>
              <a:t>Key </a:t>
            </a:r>
            <a:r>
              <a:rPr sz="2400" b="1" dirty="0">
                <a:latin typeface="Calibri"/>
                <a:cs typeface="Calibri"/>
              </a:rPr>
              <a:t>CE </a:t>
            </a:r>
            <a:r>
              <a:rPr sz="2400" b="1" spc="-5" dirty="0">
                <a:latin typeface="Calibri"/>
                <a:cs typeface="Calibri"/>
              </a:rPr>
              <a:t>Mark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Directives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00783"/>
            <a:ext cx="3684904" cy="375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Machine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Safety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Radio </a:t>
            </a:r>
            <a:r>
              <a:rPr sz="2400" spc="-10" dirty="0">
                <a:latin typeface="Calibri"/>
                <a:cs typeface="Calibri"/>
              </a:rPr>
              <a:t>Equipment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Directive</a:t>
            </a:r>
            <a:endParaRPr sz="2400">
              <a:latin typeface="Calibri"/>
              <a:cs typeface="Calibri"/>
            </a:endParaRPr>
          </a:p>
          <a:p>
            <a:pPr marL="355600" marR="130937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El</a:t>
            </a:r>
            <a:r>
              <a:rPr sz="2400" spc="5" dirty="0">
                <a:latin typeface="Calibri"/>
                <a:cs typeface="Calibri"/>
              </a:rPr>
              <a:t>ec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ma</a:t>
            </a:r>
            <a:r>
              <a:rPr sz="2400" spc="-5" dirty="0">
                <a:latin typeface="Calibri"/>
                <a:cs typeface="Calibri"/>
              </a:rPr>
              <a:t>gn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tic  </a:t>
            </a:r>
            <a:r>
              <a:rPr sz="2400" spc="-5" dirty="0">
                <a:latin typeface="Calibri"/>
                <a:cs typeface="Calibri"/>
              </a:rPr>
              <a:t>Compatibility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Low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Voltage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Medical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Device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Vitro Diagnostic </a:t>
            </a:r>
            <a:r>
              <a:rPr sz="2400" spc="-5" dirty="0">
                <a:latin typeface="Calibri"/>
                <a:cs typeface="Calibri"/>
              </a:rPr>
              <a:t>Medical  Device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Recreational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Craft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3765" y="2200783"/>
            <a:ext cx="3489960" cy="375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Pressure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Equipment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Simple </a:t>
            </a:r>
            <a:r>
              <a:rPr sz="2400" spc="-15" dirty="0">
                <a:latin typeface="Calibri"/>
                <a:cs typeface="Calibri"/>
              </a:rPr>
              <a:t>Pressure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Vessels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70" dirty="0">
                <a:latin typeface="Calibri"/>
                <a:cs typeface="Calibri"/>
              </a:rPr>
              <a:t>Toys</a:t>
            </a:r>
            <a:endParaRPr sz="2400">
              <a:latin typeface="Calibri"/>
              <a:cs typeface="Calibri"/>
            </a:endParaRPr>
          </a:p>
          <a:p>
            <a:pPr marL="355600" marR="10858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Restriction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5" dirty="0">
                <a:latin typeface="Calibri"/>
                <a:cs typeface="Calibri"/>
              </a:rPr>
              <a:t>Hazardous  </a:t>
            </a:r>
            <a:r>
              <a:rPr sz="2400" spc="-10" dirty="0">
                <a:latin typeface="Calibri"/>
                <a:cs typeface="Calibri"/>
              </a:rPr>
              <a:t>Substances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Energy </a:t>
            </a:r>
            <a:r>
              <a:rPr sz="2400" spc="-15" dirty="0">
                <a:latin typeface="Calibri"/>
                <a:cs typeface="Calibri"/>
              </a:rPr>
              <a:t>Related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Products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Construction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Products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Non-Automatic </a:t>
            </a:r>
            <a:r>
              <a:rPr sz="2400" spc="-15" dirty="0">
                <a:latin typeface="Calibri"/>
                <a:cs typeface="Calibri"/>
              </a:rPr>
              <a:t>Weighing  </a:t>
            </a:r>
            <a:r>
              <a:rPr sz="2400" spc="-5" dirty="0">
                <a:latin typeface="Calibri"/>
                <a:cs typeface="Calibri"/>
              </a:rPr>
              <a:t>Devices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Words>2477</Words>
  <Application>Microsoft Office PowerPoint</Application>
  <PresentationFormat>On-screen Show (4:3)</PresentationFormat>
  <Paragraphs>245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Times</vt:lpstr>
      <vt:lpstr>Times New Roman</vt:lpstr>
      <vt:lpstr>Office Theme</vt:lpstr>
      <vt:lpstr>Wichita, Kansas Conference</vt:lpstr>
      <vt:lpstr>PowerPoint Presentation</vt:lpstr>
      <vt:lpstr>PowerPoint Presentation</vt:lpstr>
      <vt:lpstr>CE Mark Overview</vt:lpstr>
      <vt:lpstr>Old Approach vs. New Approach</vt:lpstr>
      <vt:lpstr>CE Mark Legislation</vt:lpstr>
      <vt:lpstr>CE Mark Legislation</vt:lpstr>
      <vt:lpstr>EU Standards Organizations</vt:lpstr>
      <vt:lpstr>What U.S. Exporters Need to Know</vt:lpstr>
      <vt:lpstr>What U.S. Exporters Need to Know</vt:lpstr>
      <vt:lpstr>Technical File</vt:lpstr>
      <vt:lpstr>Technical File</vt:lpstr>
      <vt:lpstr>Risk Assessment Report</vt:lpstr>
      <vt:lpstr>Risk Assessment Report</vt:lpstr>
      <vt:lpstr>Conformity Assessment</vt:lpstr>
      <vt:lpstr>Conformity Assessment</vt:lpstr>
      <vt:lpstr>Conformity Assessment</vt:lpstr>
      <vt:lpstr>Declaration of Conformity and CE Marking</vt:lpstr>
      <vt:lpstr>Sample Declaration of Conformity</vt:lpstr>
      <vt:lpstr>Sample Declaration of Conformity</vt:lpstr>
      <vt:lpstr>Sample Declaration of Conformity</vt:lpstr>
      <vt:lpstr>Market Surveillance</vt:lpstr>
      <vt:lpstr>New Legislative Framework-- NLF</vt:lpstr>
      <vt:lpstr>New Legislative Framework -- NLF</vt:lpstr>
      <vt:lpstr>New Legislative Framework -- NLF</vt:lpstr>
      <vt:lpstr>Market Surveillance and Compliance    Regulation, 2019/1020</vt:lpstr>
      <vt:lpstr>Market Surveillance and Compliance Regulation, 2019/1020</vt:lpstr>
      <vt:lpstr>Other CE Mark Issues</vt:lpstr>
      <vt:lpstr>Other CE Mark Issues</vt:lpstr>
      <vt:lpstr>Steps to CE Marking</vt:lpstr>
      <vt:lpstr>Key Links for Information</vt:lpstr>
      <vt:lpstr>General Product Safety Directive (2001/95/EC)</vt:lpstr>
      <vt:lpstr>EU Environmental Directives</vt:lpstr>
      <vt:lpstr>Restriction of Hazardous Substances Directive</vt:lpstr>
      <vt:lpstr>RoHS --Continued</vt:lpstr>
      <vt:lpstr>RoHS Directive--Continued</vt:lpstr>
      <vt:lpstr>Energy Related Products (ErP)</vt:lpstr>
      <vt:lpstr>Energy Related Products--Continued</vt:lpstr>
      <vt:lpstr>ErP --Continued</vt:lpstr>
      <vt:lpstr>RoHS and ErP (Continued)</vt:lpstr>
      <vt:lpstr>WASTE OF ELECTRICAL AND ELECTRONIC EQUIPMENT (WEEE) </vt:lpstr>
      <vt:lpstr>Waste of Electrical and Electronic Equipment (WEEE)</vt:lpstr>
      <vt:lpstr>Conclusion</vt:lpstr>
      <vt:lpstr>Contact for CE Mark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Mark Conference</dc:title>
  <dc:creator>Robert Straetz</dc:creator>
  <cp:lastModifiedBy>Kathleen Dultmeier [KDC]</cp:lastModifiedBy>
  <cp:revision>2</cp:revision>
  <dcterms:created xsi:type="dcterms:W3CDTF">2022-01-13T18:14:05Z</dcterms:created>
  <dcterms:modified xsi:type="dcterms:W3CDTF">2022-01-18T21:07:13Z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2019-12-04T00:00:00Z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2022-01-13T00:00:00Z</vt:filetime>
  </property>
</Properties>
</file>